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 Středočeský kraj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Czech Republic • State Map | Fully Editable Vector Shape</a:t>
            </a:r>
          </a:p>
        </p:txBody>
      </p:sp>
      <p:sp>
        <p:nvSpPr>
          <p:cNvPr id="101" name=" Středočes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22490" y="22860"/>
                </a:moveTo>
                <a:lnTo>
                  <a:pt x="22570" y="22800"/>
                </a:lnTo>
                <a:lnTo>
                  <a:pt x="22660" y="22710"/>
                </a:lnTo>
                <a:lnTo>
                  <a:pt x="22700" y="22690"/>
                </a:lnTo>
                <a:lnTo>
                  <a:pt x="22800" y="22650"/>
                </a:lnTo>
                <a:lnTo>
                  <a:pt x="22910" y="22580"/>
                </a:lnTo>
                <a:lnTo>
                  <a:pt x="23030" y="22540"/>
                </a:lnTo>
                <a:lnTo>
                  <a:pt x="23060" y="22510"/>
                </a:lnTo>
                <a:lnTo>
                  <a:pt x="23170" y="22420"/>
                </a:lnTo>
                <a:lnTo>
                  <a:pt x="23270" y="22290"/>
                </a:lnTo>
                <a:lnTo>
                  <a:pt x="23340" y="22130"/>
                </a:lnTo>
                <a:lnTo>
                  <a:pt x="23400" y="22070"/>
                </a:lnTo>
                <a:lnTo>
                  <a:pt x="23450" y="22010"/>
                </a:lnTo>
                <a:lnTo>
                  <a:pt x="23500" y="21940"/>
                </a:lnTo>
                <a:lnTo>
                  <a:pt x="23520" y="21890"/>
                </a:lnTo>
                <a:lnTo>
                  <a:pt x="23540" y="21750"/>
                </a:lnTo>
                <a:lnTo>
                  <a:pt x="23560" y="21690"/>
                </a:lnTo>
                <a:lnTo>
                  <a:pt x="23570" y="21670"/>
                </a:lnTo>
                <a:lnTo>
                  <a:pt x="23620" y="21580"/>
                </a:lnTo>
                <a:lnTo>
                  <a:pt x="23660" y="21480"/>
                </a:lnTo>
                <a:lnTo>
                  <a:pt x="23680" y="21440"/>
                </a:lnTo>
                <a:lnTo>
                  <a:pt x="23790" y="21320"/>
                </a:lnTo>
                <a:lnTo>
                  <a:pt x="23890" y="21250"/>
                </a:lnTo>
                <a:lnTo>
                  <a:pt x="23940" y="21210"/>
                </a:lnTo>
                <a:lnTo>
                  <a:pt x="24260" y="20900"/>
                </a:lnTo>
                <a:lnTo>
                  <a:pt x="24310" y="20860"/>
                </a:lnTo>
                <a:lnTo>
                  <a:pt x="24360" y="20840"/>
                </a:lnTo>
                <a:lnTo>
                  <a:pt x="24510" y="20780"/>
                </a:lnTo>
                <a:lnTo>
                  <a:pt x="24570" y="20770"/>
                </a:lnTo>
                <a:lnTo>
                  <a:pt x="24640" y="20770"/>
                </a:lnTo>
                <a:lnTo>
                  <a:pt x="24900" y="20770"/>
                </a:lnTo>
                <a:lnTo>
                  <a:pt x="25000" y="20760"/>
                </a:lnTo>
                <a:lnTo>
                  <a:pt x="25090" y="20740"/>
                </a:lnTo>
                <a:lnTo>
                  <a:pt x="25170" y="20700"/>
                </a:lnTo>
                <a:lnTo>
                  <a:pt x="25210" y="20670"/>
                </a:lnTo>
                <a:lnTo>
                  <a:pt x="25230" y="20660"/>
                </a:lnTo>
                <a:lnTo>
                  <a:pt x="25300" y="20550"/>
                </a:lnTo>
                <a:lnTo>
                  <a:pt x="25410" y="20410"/>
                </a:lnTo>
                <a:lnTo>
                  <a:pt x="25500" y="20280"/>
                </a:lnTo>
                <a:lnTo>
                  <a:pt x="25600" y="20170"/>
                </a:lnTo>
                <a:lnTo>
                  <a:pt x="25640" y="20150"/>
                </a:lnTo>
                <a:lnTo>
                  <a:pt x="25750" y="20100"/>
                </a:lnTo>
                <a:lnTo>
                  <a:pt x="25840" y="20050"/>
                </a:lnTo>
                <a:lnTo>
                  <a:pt x="25860" y="20040"/>
                </a:lnTo>
                <a:lnTo>
                  <a:pt x="25910" y="20030"/>
                </a:lnTo>
                <a:lnTo>
                  <a:pt x="25990" y="20040"/>
                </a:lnTo>
                <a:lnTo>
                  <a:pt x="26010" y="20050"/>
                </a:lnTo>
                <a:lnTo>
                  <a:pt x="26070" y="20090"/>
                </a:lnTo>
                <a:lnTo>
                  <a:pt x="26100" y="20100"/>
                </a:lnTo>
                <a:lnTo>
                  <a:pt x="26150" y="20120"/>
                </a:lnTo>
                <a:lnTo>
                  <a:pt x="26210" y="20130"/>
                </a:lnTo>
                <a:lnTo>
                  <a:pt x="26350" y="20130"/>
                </a:lnTo>
                <a:lnTo>
                  <a:pt x="26830" y="20140"/>
                </a:lnTo>
                <a:lnTo>
                  <a:pt x="26920" y="20130"/>
                </a:lnTo>
                <a:lnTo>
                  <a:pt x="26980" y="20120"/>
                </a:lnTo>
                <a:lnTo>
                  <a:pt x="27000" y="20100"/>
                </a:lnTo>
                <a:lnTo>
                  <a:pt x="27030" y="20080"/>
                </a:lnTo>
                <a:lnTo>
                  <a:pt x="27040" y="20060"/>
                </a:lnTo>
                <a:lnTo>
                  <a:pt x="27060" y="20010"/>
                </a:lnTo>
                <a:lnTo>
                  <a:pt x="27080" y="19870"/>
                </a:lnTo>
                <a:lnTo>
                  <a:pt x="27110" y="19820"/>
                </a:lnTo>
                <a:lnTo>
                  <a:pt x="27140" y="19790"/>
                </a:lnTo>
                <a:lnTo>
                  <a:pt x="27280" y="19700"/>
                </a:lnTo>
                <a:lnTo>
                  <a:pt x="27330" y="19680"/>
                </a:lnTo>
                <a:lnTo>
                  <a:pt x="27440" y="19650"/>
                </a:lnTo>
                <a:lnTo>
                  <a:pt x="27480" y="19630"/>
                </a:lnTo>
                <a:lnTo>
                  <a:pt x="27680" y="19450"/>
                </a:lnTo>
                <a:lnTo>
                  <a:pt x="27770" y="19410"/>
                </a:lnTo>
                <a:lnTo>
                  <a:pt x="27840" y="19390"/>
                </a:lnTo>
                <a:lnTo>
                  <a:pt x="27890" y="19390"/>
                </a:lnTo>
                <a:lnTo>
                  <a:pt x="27940" y="19400"/>
                </a:lnTo>
                <a:lnTo>
                  <a:pt x="28030" y="19440"/>
                </a:lnTo>
                <a:lnTo>
                  <a:pt x="28080" y="19460"/>
                </a:lnTo>
                <a:lnTo>
                  <a:pt x="28150" y="19510"/>
                </a:lnTo>
                <a:lnTo>
                  <a:pt x="28240" y="19620"/>
                </a:lnTo>
                <a:lnTo>
                  <a:pt x="28290" y="19650"/>
                </a:lnTo>
                <a:lnTo>
                  <a:pt x="28350" y="19660"/>
                </a:lnTo>
                <a:lnTo>
                  <a:pt x="28410" y="19670"/>
                </a:lnTo>
                <a:lnTo>
                  <a:pt x="28620" y="19670"/>
                </a:lnTo>
                <a:lnTo>
                  <a:pt x="28600" y="19460"/>
                </a:lnTo>
                <a:lnTo>
                  <a:pt x="28610" y="19330"/>
                </a:lnTo>
                <a:lnTo>
                  <a:pt x="28620" y="19270"/>
                </a:lnTo>
                <a:lnTo>
                  <a:pt x="28640" y="19200"/>
                </a:lnTo>
                <a:lnTo>
                  <a:pt x="28660" y="19160"/>
                </a:lnTo>
                <a:lnTo>
                  <a:pt x="28700" y="19120"/>
                </a:lnTo>
                <a:lnTo>
                  <a:pt x="28750" y="19100"/>
                </a:lnTo>
                <a:lnTo>
                  <a:pt x="28810" y="19080"/>
                </a:lnTo>
                <a:lnTo>
                  <a:pt x="29090" y="19080"/>
                </a:lnTo>
                <a:lnTo>
                  <a:pt x="29150" y="19070"/>
                </a:lnTo>
                <a:lnTo>
                  <a:pt x="29200" y="19050"/>
                </a:lnTo>
                <a:lnTo>
                  <a:pt x="29270" y="19000"/>
                </a:lnTo>
                <a:lnTo>
                  <a:pt x="29410" y="18950"/>
                </a:lnTo>
                <a:lnTo>
                  <a:pt x="29490" y="18890"/>
                </a:lnTo>
                <a:lnTo>
                  <a:pt x="29630" y="18840"/>
                </a:lnTo>
                <a:lnTo>
                  <a:pt x="29670" y="18810"/>
                </a:lnTo>
                <a:lnTo>
                  <a:pt x="29760" y="18700"/>
                </a:lnTo>
                <a:lnTo>
                  <a:pt x="29780" y="18650"/>
                </a:lnTo>
                <a:lnTo>
                  <a:pt x="29800" y="18540"/>
                </a:lnTo>
                <a:lnTo>
                  <a:pt x="29810" y="18490"/>
                </a:lnTo>
                <a:lnTo>
                  <a:pt x="29840" y="18440"/>
                </a:lnTo>
                <a:lnTo>
                  <a:pt x="29870" y="18420"/>
                </a:lnTo>
                <a:lnTo>
                  <a:pt x="29920" y="18400"/>
                </a:lnTo>
                <a:lnTo>
                  <a:pt x="29980" y="18390"/>
                </a:lnTo>
                <a:lnTo>
                  <a:pt x="30190" y="18390"/>
                </a:lnTo>
                <a:lnTo>
                  <a:pt x="30250" y="18390"/>
                </a:lnTo>
                <a:lnTo>
                  <a:pt x="30310" y="18370"/>
                </a:lnTo>
                <a:lnTo>
                  <a:pt x="30330" y="18350"/>
                </a:lnTo>
                <a:lnTo>
                  <a:pt x="30350" y="18330"/>
                </a:lnTo>
                <a:lnTo>
                  <a:pt x="30370" y="18270"/>
                </a:lnTo>
                <a:lnTo>
                  <a:pt x="30370" y="18180"/>
                </a:lnTo>
                <a:lnTo>
                  <a:pt x="30350" y="18100"/>
                </a:lnTo>
                <a:lnTo>
                  <a:pt x="30340" y="18070"/>
                </a:lnTo>
                <a:lnTo>
                  <a:pt x="30290" y="18010"/>
                </a:lnTo>
                <a:lnTo>
                  <a:pt x="30270" y="17960"/>
                </a:lnTo>
                <a:lnTo>
                  <a:pt x="30250" y="17870"/>
                </a:lnTo>
                <a:lnTo>
                  <a:pt x="30250" y="17750"/>
                </a:lnTo>
                <a:lnTo>
                  <a:pt x="30260" y="17660"/>
                </a:lnTo>
                <a:lnTo>
                  <a:pt x="30280" y="17610"/>
                </a:lnTo>
                <a:lnTo>
                  <a:pt x="30310" y="17580"/>
                </a:lnTo>
                <a:lnTo>
                  <a:pt x="30380" y="17510"/>
                </a:lnTo>
                <a:lnTo>
                  <a:pt x="30420" y="17480"/>
                </a:lnTo>
                <a:lnTo>
                  <a:pt x="30450" y="17470"/>
                </a:lnTo>
                <a:lnTo>
                  <a:pt x="30530" y="17460"/>
                </a:lnTo>
                <a:lnTo>
                  <a:pt x="30690" y="17460"/>
                </a:lnTo>
                <a:lnTo>
                  <a:pt x="30980" y="17470"/>
                </a:lnTo>
                <a:lnTo>
                  <a:pt x="31090" y="17480"/>
                </a:lnTo>
                <a:lnTo>
                  <a:pt x="31130" y="17500"/>
                </a:lnTo>
                <a:lnTo>
                  <a:pt x="31200" y="17540"/>
                </a:lnTo>
                <a:lnTo>
                  <a:pt x="31230" y="17550"/>
                </a:lnTo>
                <a:lnTo>
                  <a:pt x="31280" y="17570"/>
                </a:lnTo>
                <a:lnTo>
                  <a:pt x="31400" y="17590"/>
                </a:lnTo>
                <a:lnTo>
                  <a:pt x="31450" y="17600"/>
                </a:lnTo>
                <a:lnTo>
                  <a:pt x="31490" y="17620"/>
                </a:lnTo>
                <a:lnTo>
                  <a:pt x="31540" y="17660"/>
                </a:lnTo>
                <a:lnTo>
                  <a:pt x="31590" y="17680"/>
                </a:lnTo>
                <a:lnTo>
                  <a:pt x="31680" y="17720"/>
                </a:lnTo>
                <a:lnTo>
                  <a:pt x="31770" y="17780"/>
                </a:lnTo>
                <a:lnTo>
                  <a:pt x="31790" y="17790"/>
                </a:lnTo>
                <a:lnTo>
                  <a:pt x="31850" y="17800"/>
                </a:lnTo>
                <a:lnTo>
                  <a:pt x="31910" y="17810"/>
                </a:lnTo>
                <a:lnTo>
                  <a:pt x="32040" y="17810"/>
                </a:lnTo>
                <a:lnTo>
                  <a:pt x="32270" y="17810"/>
                </a:lnTo>
                <a:lnTo>
                  <a:pt x="32370" y="17810"/>
                </a:lnTo>
                <a:lnTo>
                  <a:pt x="32450" y="17800"/>
                </a:lnTo>
                <a:lnTo>
                  <a:pt x="32510" y="17780"/>
                </a:lnTo>
                <a:lnTo>
                  <a:pt x="32590" y="17720"/>
                </a:lnTo>
                <a:lnTo>
                  <a:pt x="32710" y="17670"/>
                </a:lnTo>
                <a:lnTo>
                  <a:pt x="32730" y="17660"/>
                </a:lnTo>
                <a:lnTo>
                  <a:pt x="32810" y="17590"/>
                </a:lnTo>
                <a:lnTo>
                  <a:pt x="32920" y="17530"/>
                </a:lnTo>
                <a:lnTo>
                  <a:pt x="32970" y="17500"/>
                </a:lnTo>
                <a:lnTo>
                  <a:pt x="33010" y="17490"/>
                </a:lnTo>
                <a:lnTo>
                  <a:pt x="33060" y="17490"/>
                </a:lnTo>
                <a:lnTo>
                  <a:pt x="33080" y="17500"/>
                </a:lnTo>
                <a:lnTo>
                  <a:pt x="33140" y="17540"/>
                </a:lnTo>
                <a:lnTo>
                  <a:pt x="33190" y="17560"/>
                </a:lnTo>
                <a:lnTo>
                  <a:pt x="33370" y="17590"/>
                </a:lnTo>
                <a:lnTo>
                  <a:pt x="33440" y="17600"/>
                </a:lnTo>
                <a:lnTo>
                  <a:pt x="33570" y="17670"/>
                </a:lnTo>
                <a:lnTo>
                  <a:pt x="33680" y="17710"/>
                </a:lnTo>
                <a:lnTo>
                  <a:pt x="33730" y="17740"/>
                </a:lnTo>
                <a:lnTo>
                  <a:pt x="33770" y="17670"/>
                </a:lnTo>
                <a:lnTo>
                  <a:pt x="33810" y="17620"/>
                </a:lnTo>
                <a:lnTo>
                  <a:pt x="33930" y="17480"/>
                </a:lnTo>
                <a:lnTo>
                  <a:pt x="34070" y="17360"/>
                </a:lnTo>
                <a:lnTo>
                  <a:pt x="34200" y="17300"/>
                </a:lnTo>
                <a:lnTo>
                  <a:pt x="34260" y="17290"/>
                </a:lnTo>
                <a:lnTo>
                  <a:pt x="34370" y="17280"/>
                </a:lnTo>
                <a:lnTo>
                  <a:pt x="34660" y="17280"/>
                </a:lnTo>
                <a:lnTo>
                  <a:pt x="34880" y="17300"/>
                </a:lnTo>
                <a:lnTo>
                  <a:pt x="35050" y="17330"/>
                </a:lnTo>
                <a:lnTo>
                  <a:pt x="35130" y="17330"/>
                </a:lnTo>
                <a:lnTo>
                  <a:pt x="35190" y="17320"/>
                </a:lnTo>
                <a:lnTo>
                  <a:pt x="35210" y="17310"/>
                </a:lnTo>
                <a:lnTo>
                  <a:pt x="35250" y="17280"/>
                </a:lnTo>
                <a:lnTo>
                  <a:pt x="35280" y="17240"/>
                </a:lnTo>
                <a:lnTo>
                  <a:pt x="35310" y="17150"/>
                </a:lnTo>
                <a:lnTo>
                  <a:pt x="35360" y="17080"/>
                </a:lnTo>
                <a:lnTo>
                  <a:pt x="35370" y="17050"/>
                </a:lnTo>
                <a:lnTo>
                  <a:pt x="35390" y="16960"/>
                </a:lnTo>
                <a:lnTo>
                  <a:pt x="35390" y="16850"/>
                </a:lnTo>
                <a:lnTo>
                  <a:pt x="35390" y="16670"/>
                </a:lnTo>
                <a:lnTo>
                  <a:pt x="35380" y="16540"/>
                </a:lnTo>
                <a:lnTo>
                  <a:pt x="35350" y="16450"/>
                </a:lnTo>
                <a:lnTo>
                  <a:pt x="35290" y="16350"/>
                </a:lnTo>
                <a:lnTo>
                  <a:pt x="35280" y="16290"/>
                </a:lnTo>
                <a:lnTo>
                  <a:pt x="35270" y="16230"/>
                </a:lnTo>
                <a:lnTo>
                  <a:pt x="35260" y="16090"/>
                </a:lnTo>
                <a:lnTo>
                  <a:pt x="35260" y="15940"/>
                </a:lnTo>
                <a:lnTo>
                  <a:pt x="35260" y="15880"/>
                </a:lnTo>
                <a:lnTo>
                  <a:pt x="35280" y="15820"/>
                </a:lnTo>
                <a:lnTo>
                  <a:pt x="35290" y="15790"/>
                </a:lnTo>
                <a:lnTo>
                  <a:pt x="35310" y="15760"/>
                </a:lnTo>
                <a:lnTo>
                  <a:pt x="35340" y="15740"/>
                </a:lnTo>
                <a:lnTo>
                  <a:pt x="35400" y="15720"/>
                </a:lnTo>
                <a:lnTo>
                  <a:pt x="35460" y="15710"/>
                </a:lnTo>
                <a:lnTo>
                  <a:pt x="35520" y="15710"/>
                </a:lnTo>
                <a:lnTo>
                  <a:pt x="35820" y="15730"/>
                </a:lnTo>
                <a:lnTo>
                  <a:pt x="35880" y="15720"/>
                </a:lnTo>
                <a:lnTo>
                  <a:pt x="35910" y="15700"/>
                </a:lnTo>
                <a:lnTo>
                  <a:pt x="35940" y="15660"/>
                </a:lnTo>
                <a:lnTo>
                  <a:pt x="36070" y="15450"/>
                </a:lnTo>
                <a:lnTo>
                  <a:pt x="36100" y="15410"/>
                </a:lnTo>
                <a:lnTo>
                  <a:pt x="36140" y="15380"/>
                </a:lnTo>
                <a:lnTo>
                  <a:pt x="36230" y="15340"/>
                </a:lnTo>
                <a:lnTo>
                  <a:pt x="36280" y="15320"/>
                </a:lnTo>
                <a:lnTo>
                  <a:pt x="36460" y="15300"/>
                </a:lnTo>
                <a:lnTo>
                  <a:pt x="36640" y="15250"/>
                </a:lnTo>
                <a:lnTo>
                  <a:pt x="36690" y="15230"/>
                </a:lnTo>
                <a:lnTo>
                  <a:pt x="36710" y="15210"/>
                </a:lnTo>
                <a:lnTo>
                  <a:pt x="36740" y="15160"/>
                </a:lnTo>
                <a:lnTo>
                  <a:pt x="36760" y="15070"/>
                </a:lnTo>
                <a:lnTo>
                  <a:pt x="36760" y="14980"/>
                </a:lnTo>
                <a:lnTo>
                  <a:pt x="36740" y="14850"/>
                </a:lnTo>
                <a:lnTo>
                  <a:pt x="36740" y="14690"/>
                </a:lnTo>
                <a:lnTo>
                  <a:pt x="36730" y="14640"/>
                </a:lnTo>
                <a:lnTo>
                  <a:pt x="36710" y="14590"/>
                </a:lnTo>
                <a:lnTo>
                  <a:pt x="36570" y="14420"/>
                </a:lnTo>
                <a:lnTo>
                  <a:pt x="36550" y="14380"/>
                </a:lnTo>
                <a:lnTo>
                  <a:pt x="36540" y="14330"/>
                </a:lnTo>
                <a:lnTo>
                  <a:pt x="36540" y="14270"/>
                </a:lnTo>
                <a:lnTo>
                  <a:pt x="36550" y="14220"/>
                </a:lnTo>
                <a:lnTo>
                  <a:pt x="36580" y="14150"/>
                </a:lnTo>
                <a:lnTo>
                  <a:pt x="36750" y="14110"/>
                </a:lnTo>
                <a:lnTo>
                  <a:pt x="36840" y="14110"/>
                </a:lnTo>
                <a:lnTo>
                  <a:pt x="36920" y="14120"/>
                </a:lnTo>
                <a:lnTo>
                  <a:pt x="36960" y="14140"/>
                </a:lnTo>
                <a:lnTo>
                  <a:pt x="37010" y="14190"/>
                </a:lnTo>
                <a:lnTo>
                  <a:pt x="37070" y="14210"/>
                </a:lnTo>
                <a:lnTo>
                  <a:pt x="37150" y="14200"/>
                </a:lnTo>
                <a:lnTo>
                  <a:pt x="37320" y="14180"/>
                </a:lnTo>
                <a:lnTo>
                  <a:pt x="37500" y="14200"/>
                </a:lnTo>
                <a:lnTo>
                  <a:pt x="37600" y="14200"/>
                </a:lnTo>
                <a:lnTo>
                  <a:pt x="37660" y="14190"/>
                </a:lnTo>
                <a:lnTo>
                  <a:pt x="37720" y="14180"/>
                </a:lnTo>
                <a:lnTo>
                  <a:pt x="37740" y="14160"/>
                </a:lnTo>
                <a:lnTo>
                  <a:pt x="37810" y="14120"/>
                </a:lnTo>
                <a:lnTo>
                  <a:pt x="37880" y="14090"/>
                </a:lnTo>
                <a:lnTo>
                  <a:pt x="37980" y="14080"/>
                </a:lnTo>
                <a:lnTo>
                  <a:pt x="38040" y="14080"/>
                </a:lnTo>
                <a:lnTo>
                  <a:pt x="38060" y="14090"/>
                </a:lnTo>
                <a:lnTo>
                  <a:pt x="38090" y="14130"/>
                </a:lnTo>
                <a:lnTo>
                  <a:pt x="38110" y="14180"/>
                </a:lnTo>
                <a:lnTo>
                  <a:pt x="38120" y="14240"/>
                </a:lnTo>
                <a:lnTo>
                  <a:pt x="38130" y="14430"/>
                </a:lnTo>
                <a:lnTo>
                  <a:pt x="38140" y="14490"/>
                </a:lnTo>
                <a:lnTo>
                  <a:pt x="38150" y="14520"/>
                </a:lnTo>
                <a:lnTo>
                  <a:pt x="38250" y="14650"/>
                </a:lnTo>
                <a:lnTo>
                  <a:pt x="38300" y="14680"/>
                </a:lnTo>
                <a:lnTo>
                  <a:pt x="38340" y="14690"/>
                </a:lnTo>
                <a:lnTo>
                  <a:pt x="38740" y="14670"/>
                </a:lnTo>
                <a:lnTo>
                  <a:pt x="38840" y="14660"/>
                </a:lnTo>
                <a:lnTo>
                  <a:pt x="38910" y="14650"/>
                </a:lnTo>
                <a:lnTo>
                  <a:pt x="39160" y="14580"/>
                </a:lnTo>
                <a:lnTo>
                  <a:pt x="39370" y="14540"/>
                </a:lnTo>
                <a:lnTo>
                  <a:pt x="39430" y="14530"/>
                </a:lnTo>
                <a:lnTo>
                  <a:pt x="39540" y="14460"/>
                </a:lnTo>
                <a:lnTo>
                  <a:pt x="39760" y="14370"/>
                </a:lnTo>
                <a:lnTo>
                  <a:pt x="39760" y="14340"/>
                </a:lnTo>
                <a:lnTo>
                  <a:pt x="39810" y="14260"/>
                </a:lnTo>
                <a:lnTo>
                  <a:pt x="39840" y="14170"/>
                </a:lnTo>
                <a:lnTo>
                  <a:pt x="39860" y="14120"/>
                </a:lnTo>
                <a:lnTo>
                  <a:pt x="39910" y="14060"/>
                </a:lnTo>
                <a:lnTo>
                  <a:pt x="39960" y="13990"/>
                </a:lnTo>
                <a:lnTo>
                  <a:pt x="40020" y="13940"/>
                </a:lnTo>
                <a:lnTo>
                  <a:pt x="40070" y="13900"/>
                </a:lnTo>
                <a:lnTo>
                  <a:pt x="40110" y="13870"/>
                </a:lnTo>
                <a:lnTo>
                  <a:pt x="40160" y="13860"/>
                </a:lnTo>
                <a:lnTo>
                  <a:pt x="40250" y="13850"/>
                </a:lnTo>
                <a:lnTo>
                  <a:pt x="40740" y="13860"/>
                </a:lnTo>
                <a:lnTo>
                  <a:pt x="40830" y="13850"/>
                </a:lnTo>
                <a:lnTo>
                  <a:pt x="40890" y="13840"/>
                </a:lnTo>
                <a:lnTo>
                  <a:pt x="40940" y="13820"/>
                </a:lnTo>
                <a:lnTo>
                  <a:pt x="41000" y="13770"/>
                </a:lnTo>
                <a:lnTo>
                  <a:pt x="41100" y="13700"/>
                </a:lnTo>
                <a:lnTo>
                  <a:pt x="41170" y="13640"/>
                </a:lnTo>
                <a:lnTo>
                  <a:pt x="41330" y="13480"/>
                </a:lnTo>
                <a:lnTo>
                  <a:pt x="41390" y="13410"/>
                </a:lnTo>
                <a:lnTo>
                  <a:pt x="41450" y="13300"/>
                </a:lnTo>
                <a:lnTo>
                  <a:pt x="41510" y="13250"/>
                </a:lnTo>
                <a:lnTo>
                  <a:pt x="41560" y="13180"/>
                </a:lnTo>
                <a:lnTo>
                  <a:pt x="41620" y="13120"/>
                </a:lnTo>
                <a:lnTo>
                  <a:pt x="41630" y="13100"/>
                </a:lnTo>
                <a:lnTo>
                  <a:pt x="41640" y="13050"/>
                </a:lnTo>
                <a:lnTo>
                  <a:pt x="41660" y="12910"/>
                </a:lnTo>
                <a:lnTo>
                  <a:pt x="41670" y="12860"/>
                </a:lnTo>
                <a:lnTo>
                  <a:pt x="41690" y="12820"/>
                </a:lnTo>
                <a:lnTo>
                  <a:pt x="41730" y="12770"/>
                </a:lnTo>
                <a:lnTo>
                  <a:pt x="41770" y="12650"/>
                </a:lnTo>
                <a:lnTo>
                  <a:pt x="41800" y="12610"/>
                </a:lnTo>
                <a:lnTo>
                  <a:pt x="41840" y="12580"/>
                </a:lnTo>
                <a:lnTo>
                  <a:pt x="41950" y="12500"/>
                </a:lnTo>
                <a:lnTo>
                  <a:pt x="42070" y="12430"/>
                </a:lnTo>
                <a:lnTo>
                  <a:pt x="42140" y="12370"/>
                </a:lnTo>
                <a:lnTo>
                  <a:pt x="42180" y="12350"/>
                </a:lnTo>
                <a:lnTo>
                  <a:pt x="42260" y="12330"/>
                </a:lnTo>
                <a:lnTo>
                  <a:pt x="42300" y="12310"/>
                </a:lnTo>
                <a:lnTo>
                  <a:pt x="42390" y="12220"/>
                </a:lnTo>
                <a:lnTo>
                  <a:pt x="42410" y="12190"/>
                </a:lnTo>
                <a:lnTo>
                  <a:pt x="42430" y="12170"/>
                </a:lnTo>
                <a:lnTo>
                  <a:pt x="42440" y="12120"/>
                </a:lnTo>
                <a:lnTo>
                  <a:pt x="42460" y="11980"/>
                </a:lnTo>
                <a:lnTo>
                  <a:pt x="42470" y="11930"/>
                </a:lnTo>
                <a:lnTo>
                  <a:pt x="42500" y="11890"/>
                </a:lnTo>
                <a:lnTo>
                  <a:pt x="42540" y="11830"/>
                </a:lnTo>
                <a:lnTo>
                  <a:pt x="42570" y="11790"/>
                </a:lnTo>
                <a:lnTo>
                  <a:pt x="42640" y="11640"/>
                </a:lnTo>
                <a:lnTo>
                  <a:pt x="42760" y="11720"/>
                </a:lnTo>
                <a:lnTo>
                  <a:pt x="42920" y="11800"/>
                </a:lnTo>
                <a:lnTo>
                  <a:pt x="43090" y="11930"/>
                </a:lnTo>
                <a:lnTo>
                  <a:pt x="43140" y="11960"/>
                </a:lnTo>
                <a:lnTo>
                  <a:pt x="43190" y="11990"/>
                </a:lnTo>
                <a:lnTo>
                  <a:pt x="43310" y="12030"/>
                </a:lnTo>
                <a:lnTo>
                  <a:pt x="43370" y="12040"/>
                </a:lnTo>
                <a:lnTo>
                  <a:pt x="43630" y="12050"/>
                </a:lnTo>
                <a:lnTo>
                  <a:pt x="43720" y="12060"/>
                </a:lnTo>
                <a:lnTo>
                  <a:pt x="43800" y="12080"/>
                </a:lnTo>
                <a:lnTo>
                  <a:pt x="43920" y="12130"/>
                </a:lnTo>
                <a:lnTo>
                  <a:pt x="43980" y="12160"/>
                </a:lnTo>
                <a:lnTo>
                  <a:pt x="44050" y="12230"/>
                </a:lnTo>
                <a:lnTo>
                  <a:pt x="44330" y="12520"/>
                </a:lnTo>
                <a:lnTo>
                  <a:pt x="44460" y="12630"/>
                </a:lnTo>
                <a:lnTo>
                  <a:pt x="44580" y="12720"/>
                </a:lnTo>
                <a:lnTo>
                  <a:pt x="44660" y="12790"/>
                </a:lnTo>
                <a:lnTo>
                  <a:pt x="44750" y="12840"/>
                </a:lnTo>
                <a:lnTo>
                  <a:pt x="44910" y="12950"/>
                </a:lnTo>
                <a:lnTo>
                  <a:pt x="45110" y="13060"/>
                </a:lnTo>
                <a:lnTo>
                  <a:pt x="45120" y="13120"/>
                </a:lnTo>
                <a:lnTo>
                  <a:pt x="45150" y="13190"/>
                </a:lnTo>
                <a:lnTo>
                  <a:pt x="45170" y="13240"/>
                </a:lnTo>
                <a:lnTo>
                  <a:pt x="45190" y="13410"/>
                </a:lnTo>
                <a:lnTo>
                  <a:pt x="45200" y="13440"/>
                </a:lnTo>
                <a:lnTo>
                  <a:pt x="45230" y="13480"/>
                </a:lnTo>
                <a:lnTo>
                  <a:pt x="45310" y="13570"/>
                </a:lnTo>
                <a:lnTo>
                  <a:pt x="45360" y="13600"/>
                </a:lnTo>
                <a:lnTo>
                  <a:pt x="45410" y="13610"/>
                </a:lnTo>
                <a:lnTo>
                  <a:pt x="45520" y="13640"/>
                </a:lnTo>
                <a:lnTo>
                  <a:pt x="45620" y="13670"/>
                </a:lnTo>
                <a:lnTo>
                  <a:pt x="45490" y="13770"/>
                </a:lnTo>
                <a:lnTo>
                  <a:pt x="45370" y="13850"/>
                </a:lnTo>
                <a:lnTo>
                  <a:pt x="45330" y="13880"/>
                </a:lnTo>
                <a:lnTo>
                  <a:pt x="45310" y="13920"/>
                </a:lnTo>
                <a:lnTo>
                  <a:pt x="45290" y="13960"/>
                </a:lnTo>
                <a:lnTo>
                  <a:pt x="45280" y="14000"/>
                </a:lnTo>
                <a:lnTo>
                  <a:pt x="45280" y="14050"/>
                </a:lnTo>
                <a:lnTo>
                  <a:pt x="45290" y="14120"/>
                </a:lnTo>
                <a:lnTo>
                  <a:pt x="45310" y="14170"/>
                </a:lnTo>
                <a:lnTo>
                  <a:pt x="45350" y="14240"/>
                </a:lnTo>
                <a:lnTo>
                  <a:pt x="45440" y="14330"/>
                </a:lnTo>
                <a:lnTo>
                  <a:pt x="45580" y="14450"/>
                </a:lnTo>
                <a:lnTo>
                  <a:pt x="45620" y="14490"/>
                </a:lnTo>
                <a:lnTo>
                  <a:pt x="45630" y="14520"/>
                </a:lnTo>
                <a:lnTo>
                  <a:pt x="45640" y="14580"/>
                </a:lnTo>
                <a:lnTo>
                  <a:pt x="45640" y="14640"/>
                </a:lnTo>
                <a:lnTo>
                  <a:pt x="45630" y="14860"/>
                </a:lnTo>
                <a:lnTo>
                  <a:pt x="45650" y="15130"/>
                </a:lnTo>
                <a:lnTo>
                  <a:pt x="45670" y="15180"/>
                </a:lnTo>
                <a:lnTo>
                  <a:pt x="45680" y="15210"/>
                </a:lnTo>
                <a:lnTo>
                  <a:pt x="45740" y="15300"/>
                </a:lnTo>
                <a:lnTo>
                  <a:pt x="45780" y="15420"/>
                </a:lnTo>
                <a:lnTo>
                  <a:pt x="45840" y="15510"/>
                </a:lnTo>
                <a:lnTo>
                  <a:pt x="45850" y="15530"/>
                </a:lnTo>
                <a:lnTo>
                  <a:pt x="45870" y="15590"/>
                </a:lnTo>
                <a:lnTo>
                  <a:pt x="45880" y="15650"/>
                </a:lnTo>
                <a:lnTo>
                  <a:pt x="45890" y="15820"/>
                </a:lnTo>
                <a:lnTo>
                  <a:pt x="45880" y="15870"/>
                </a:lnTo>
                <a:lnTo>
                  <a:pt x="45860" y="15900"/>
                </a:lnTo>
                <a:lnTo>
                  <a:pt x="45780" y="15980"/>
                </a:lnTo>
                <a:lnTo>
                  <a:pt x="45700" y="16080"/>
                </a:lnTo>
                <a:lnTo>
                  <a:pt x="45670" y="16120"/>
                </a:lnTo>
                <a:lnTo>
                  <a:pt x="45660" y="16170"/>
                </a:lnTo>
                <a:lnTo>
                  <a:pt x="45630" y="16320"/>
                </a:lnTo>
                <a:lnTo>
                  <a:pt x="45610" y="16380"/>
                </a:lnTo>
                <a:lnTo>
                  <a:pt x="45560" y="16430"/>
                </a:lnTo>
                <a:lnTo>
                  <a:pt x="45470" y="16500"/>
                </a:lnTo>
                <a:lnTo>
                  <a:pt x="45430" y="16540"/>
                </a:lnTo>
                <a:lnTo>
                  <a:pt x="45420" y="16560"/>
                </a:lnTo>
                <a:lnTo>
                  <a:pt x="45410" y="16590"/>
                </a:lnTo>
                <a:lnTo>
                  <a:pt x="45400" y="16630"/>
                </a:lnTo>
                <a:lnTo>
                  <a:pt x="45410" y="16740"/>
                </a:lnTo>
                <a:lnTo>
                  <a:pt x="45420" y="16870"/>
                </a:lnTo>
                <a:lnTo>
                  <a:pt x="45440" y="16920"/>
                </a:lnTo>
                <a:lnTo>
                  <a:pt x="45450" y="16950"/>
                </a:lnTo>
                <a:lnTo>
                  <a:pt x="45510" y="17040"/>
                </a:lnTo>
                <a:lnTo>
                  <a:pt x="45660" y="17280"/>
                </a:lnTo>
                <a:lnTo>
                  <a:pt x="45690" y="17310"/>
                </a:lnTo>
                <a:lnTo>
                  <a:pt x="45770" y="17390"/>
                </a:lnTo>
                <a:lnTo>
                  <a:pt x="45830" y="17470"/>
                </a:lnTo>
                <a:lnTo>
                  <a:pt x="45900" y="17460"/>
                </a:lnTo>
                <a:lnTo>
                  <a:pt x="46000" y="17450"/>
                </a:lnTo>
                <a:lnTo>
                  <a:pt x="46100" y="17450"/>
                </a:lnTo>
                <a:lnTo>
                  <a:pt x="46160" y="17470"/>
                </a:lnTo>
                <a:lnTo>
                  <a:pt x="46190" y="17480"/>
                </a:lnTo>
                <a:lnTo>
                  <a:pt x="46280" y="17530"/>
                </a:lnTo>
                <a:lnTo>
                  <a:pt x="46370" y="17570"/>
                </a:lnTo>
                <a:lnTo>
                  <a:pt x="46410" y="17590"/>
                </a:lnTo>
                <a:lnTo>
                  <a:pt x="46500" y="17680"/>
                </a:lnTo>
                <a:lnTo>
                  <a:pt x="46530" y="17710"/>
                </a:lnTo>
                <a:lnTo>
                  <a:pt x="46540" y="17740"/>
                </a:lnTo>
                <a:lnTo>
                  <a:pt x="46550" y="17800"/>
                </a:lnTo>
                <a:lnTo>
                  <a:pt x="46560" y="17900"/>
                </a:lnTo>
                <a:lnTo>
                  <a:pt x="46560" y="18180"/>
                </a:lnTo>
                <a:lnTo>
                  <a:pt x="46560" y="18250"/>
                </a:lnTo>
                <a:lnTo>
                  <a:pt x="46580" y="18310"/>
                </a:lnTo>
                <a:lnTo>
                  <a:pt x="46610" y="18360"/>
                </a:lnTo>
                <a:lnTo>
                  <a:pt x="46670" y="18430"/>
                </a:lnTo>
                <a:lnTo>
                  <a:pt x="46710" y="18460"/>
                </a:lnTo>
                <a:lnTo>
                  <a:pt x="46760" y="18480"/>
                </a:lnTo>
                <a:lnTo>
                  <a:pt x="46820" y="18490"/>
                </a:lnTo>
                <a:lnTo>
                  <a:pt x="46970" y="18510"/>
                </a:lnTo>
                <a:lnTo>
                  <a:pt x="47150" y="18540"/>
                </a:lnTo>
                <a:lnTo>
                  <a:pt x="47470" y="18550"/>
                </a:lnTo>
                <a:lnTo>
                  <a:pt x="47570" y="18560"/>
                </a:lnTo>
                <a:lnTo>
                  <a:pt x="47830" y="18610"/>
                </a:lnTo>
                <a:lnTo>
                  <a:pt x="47900" y="18620"/>
                </a:lnTo>
                <a:lnTo>
                  <a:pt x="48030" y="18600"/>
                </a:lnTo>
                <a:lnTo>
                  <a:pt x="48100" y="18580"/>
                </a:lnTo>
                <a:lnTo>
                  <a:pt x="48140" y="18560"/>
                </a:lnTo>
                <a:lnTo>
                  <a:pt x="48190" y="18520"/>
                </a:lnTo>
                <a:lnTo>
                  <a:pt x="48330" y="18460"/>
                </a:lnTo>
                <a:lnTo>
                  <a:pt x="48390" y="18410"/>
                </a:lnTo>
                <a:lnTo>
                  <a:pt x="48440" y="18390"/>
                </a:lnTo>
                <a:lnTo>
                  <a:pt x="48510" y="18380"/>
                </a:lnTo>
                <a:lnTo>
                  <a:pt x="48560" y="18390"/>
                </a:lnTo>
                <a:lnTo>
                  <a:pt x="48590" y="18400"/>
                </a:lnTo>
                <a:lnTo>
                  <a:pt x="48740" y="18520"/>
                </a:lnTo>
                <a:lnTo>
                  <a:pt x="48780" y="18560"/>
                </a:lnTo>
                <a:lnTo>
                  <a:pt x="48810" y="18610"/>
                </a:lnTo>
                <a:lnTo>
                  <a:pt x="48840" y="18700"/>
                </a:lnTo>
                <a:lnTo>
                  <a:pt x="48870" y="18900"/>
                </a:lnTo>
                <a:lnTo>
                  <a:pt x="48920" y="19160"/>
                </a:lnTo>
                <a:lnTo>
                  <a:pt x="48930" y="19250"/>
                </a:lnTo>
                <a:lnTo>
                  <a:pt x="48930" y="19330"/>
                </a:lnTo>
                <a:lnTo>
                  <a:pt x="48920" y="19370"/>
                </a:lnTo>
                <a:lnTo>
                  <a:pt x="48860" y="19470"/>
                </a:lnTo>
                <a:lnTo>
                  <a:pt x="48850" y="19520"/>
                </a:lnTo>
                <a:lnTo>
                  <a:pt x="48840" y="19610"/>
                </a:lnTo>
                <a:lnTo>
                  <a:pt x="48840" y="19730"/>
                </a:lnTo>
                <a:lnTo>
                  <a:pt x="48860" y="19790"/>
                </a:lnTo>
                <a:lnTo>
                  <a:pt x="48880" y="19840"/>
                </a:lnTo>
                <a:lnTo>
                  <a:pt x="49040" y="20020"/>
                </a:lnTo>
                <a:lnTo>
                  <a:pt x="49050" y="20040"/>
                </a:lnTo>
                <a:lnTo>
                  <a:pt x="49070" y="20100"/>
                </a:lnTo>
                <a:lnTo>
                  <a:pt x="49070" y="20160"/>
                </a:lnTo>
                <a:lnTo>
                  <a:pt x="49080" y="20260"/>
                </a:lnTo>
                <a:lnTo>
                  <a:pt x="49080" y="20600"/>
                </a:lnTo>
                <a:lnTo>
                  <a:pt x="49070" y="20740"/>
                </a:lnTo>
                <a:lnTo>
                  <a:pt x="49060" y="20830"/>
                </a:lnTo>
                <a:lnTo>
                  <a:pt x="49040" y="20880"/>
                </a:lnTo>
                <a:lnTo>
                  <a:pt x="48930" y="21000"/>
                </a:lnTo>
                <a:lnTo>
                  <a:pt x="48860" y="21070"/>
                </a:lnTo>
                <a:lnTo>
                  <a:pt x="48820" y="21110"/>
                </a:lnTo>
                <a:lnTo>
                  <a:pt x="48780" y="21160"/>
                </a:lnTo>
                <a:lnTo>
                  <a:pt x="48750" y="21200"/>
                </a:lnTo>
                <a:lnTo>
                  <a:pt x="48730" y="21250"/>
                </a:lnTo>
                <a:lnTo>
                  <a:pt x="48720" y="21340"/>
                </a:lnTo>
                <a:lnTo>
                  <a:pt x="48720" y="21440"/>
                </a:lnTo>
                <a:lnTo>
                  <a:pt x="48740" y="21520"/>
                </a:lnTo>
                <a:lnTo>
                  <a:pt x="48750" y="21550"/>
                </a:lnTo>
                <a:lnTo>
                  <a:pt x="48770" y="21590"/>
                </a:lnTo>
                <a:lnTo>
                  <a:pt x="48860" y="21680"/>
                </a:lnTo>
                <a:lnTo>
                  <a:pt x="48900" y="21700"/>
                </a:lnTo>
                <a:lnTo>
                  <a:pt x="48980" y="21720"/>
                </a:lnTo>
                <a:lnTo>
                  <a:pt x="49200" y="21730"/>
                </a:lnTo>
                <a:lnTo>
                  <a:pt x="49290" y="21740"/>
                </a:lnTo>
                <a:lnTo>
                  <a:pt x="49350" y="21770"/>
                </a:lnTo>
                <a:lnTo>
                  <a:pt x="49470" y="21830"/>
                </a:lnTo>
                <a:lnTo>
                  <a:pt x="49520" y="21870"/>
                </a:lnTo>
                <a:lnTo>
                  <a:pt x="49600" y="21960"/>
                </a:lnTo>
                <a:lnTo>
                  <a:pt x="49630" y="22000"/>
                </a:lnTo>
                <a:lnTo>
                  <a:pt x="49630" y="22030"/>
                </a:lnTo>
                <a:lnTo>
                  <a:pt x="49640" y="22090"/>
                </a:lnTo>
                <a:lnTo>
                  <a:pt x="49650" y="22150"/>
                </a:lnTo>
                <a:lnTo>
                  <a:pt x="49650" y="22410"/>
                </a:lnTo>
                <a:lnTo>
                  <a:pt x="49500" y="22390"/>
                </a:lnTo>
                <a:lnTo>
                  <a:pt x="49450" y="22370"/>
                </a:lnTo>
                <a:lnTo>
                  <a:pt x="49390" y="22330"/>
                </a:lnTo>
                <a:lnTo>
                  <a:pt x="49360" y="22320"/>
                </a:lnTo>
                <a:lnTo>
                  <a:pt x="49310" y="22310"/>
                </a:lnTo>
                <a:lnTo>
                  <a:pt x="49230" y="22320"/>
                </a:lnTo>
                <a:lnTo>
                  <a:pt x="49180" y="22330"/>
                </a:lnTo>
                <a:lnTo>
                  <a:pt x="49130" y="22350"/>
                </a:lnTo>
                <a:lnTo>
                  <a:pt x="49160" y="22420"/>
                </a:lnTo>
                <a:lnTo>
                  <a:pt x="49210" y="22580"/>
                </a:lnTo>
                <a:lnTo>
                  <a:pt x="49270" y="22670"/>
                </a:lnTo>
                <a:lnTo>
                  <a:pt x="49300" y="22760"/>
                </a:lnTo>
                <a:lnTo>
                  <a:pt x="49310" y="22850"/>
                </a:lnTo>
                <a:lnTo>
                  <a:pt x="49310" y="22980"/>
                </a:lnTo>
                <a:lnTo>
                  <a:pt x="49310" y="23070"/>
                </a:lnTo>
                <a:lnTo>
                  <a:pt x="49300" y="23130"/>
                </a:lnTo>
                <a:lnTo>
                  <a:pt x="49290" y="23160"/>
                </a:lnTo>
                <a:lnTo>
                  <a:pt x="49260" y="23210"/>
                </a:lnTo>
                <a:lnTo>
                  <a:pt x="49220" y="23250"/>
                </a:lnTo>
                <a:lnTo>
                  <a:pt x="49170" y="23330"/>
                </a:lnTo>
                <a:lnTo>
                  <a:pt x="49130" y="23370"/>
                </a:lnTo>
                <a:lnTo>
                  <a:pt x="49060" y="23420"/>
                </a:lnTo>
                <a:lnTo>
                  <a:pt x="48960" y="23450"/>
                </a:lnTo>
                <a:lnTo>
                  <a:pt x="48920" y="23480"/>
                </a:lnTo>
                <a:lnTo>
                  <a:pt x="48900" y="23490"/>
                </a:lnTo>
                <a:lnTo>
                  <a:pt x="48880" y="23520"/>
                </a:lnTo>
                <a:lnTo>
                  <a:pt x="48860" y="23570"/>
                </a:lnTo>
                <a:lnTo>
                  <a:pt x="48820" y="23750"/>
                </a:lnTo>
                <a:lnTo>
                  <a:pt x="48800" y="23800"/>
                </a:lnTo>
                <a:lnTo>
                  <a:pt x="48780" y="23840"/>
                </a:lnTo>
                <a:lnTo>
                  <a:pt x="48900" y="23980"/>
                </a:lnTo>
                <a:lnTo>
                  <a:pt x="49000" y="24110"/>
                </a:lnTo>
                <a:lnTo>
                  <a:pt x="49040" y="24140"/>
                </a:lnTo>
                <a:lnTo>
                  <a:pt x="49180" y="24220"/>
                </a:lnTo>
                <a:lnTo>
                  <a:pt x="49230" y="24240"/>
                </a:lnTo>
                <a:lnTo>
                  <a:pt x="49360" y="24280"/>
                </a:lnTo>
                <a:lnTo>
                  <a:pt x="49460" y="24330"/>
                </a:lnTo>
                <a:lnTo>
                  <a:pt x="49480" y="24340"/>
                </a:lnTo>
                <a:lnTo>
                  <a:pt x="49570" y="24360"/>
                </a:lnTo>
                <a:lnTo>
                  <a:pt x="49760" y="24370"/>
                </a:lnTo>
                <a:lnTo>
                  <a:pt x="49820" y="24390"/>
                </a:lnTo>
                <a:lnTo>
                  <a:pt x="49860" y="24410"/>
                </a:lnTo>
                <a:lnTo>
                  <a:pt x="49970" y="24500"/>
                </a:lnTo>
                <a:lnTo>
                  <a:pt x="49990" y="24540"/>
                </a:lnTo>
                <a:lnTo>
                  <a:pt x="50000" y="24560"/>
                </a:lnTo>
                <a:lnTo>
                  <a:pt x="50000" y="24600"/>
                </a:lnTo>
                <a:lnTo>
                  <a:pt x="49980" y="24850"/>
                </a:lnTo>
                <a:lnTo>
                  <a:pt x="49990" y="24890"/>
                </a:lnTo>
                <a:lnTo>
                  <a:pt x="50030" y="24940"/>
                </a:lnTo>
                <a:lnTo>
                  <a:pt x="50120" y="25020"/>
                </a:lnTo>
                <a:lnTo>
                  <a:pt x="50160" y="25040"/>
                </a:lnTo>
                <a:lnTo>
                  <a:pt x="50280" y="25080"/>
                </a:lnTo>
                <a:lnTo>
                  <a:pt x="50380" y="25150"/>
                </a:lnTo>
                <a:lnTo>
                  <a:pt x="50510" y="25190"/>
                </a:lnTo>
                <a:lnTo>
                  <a:pt x="50620" y="25260"/>
                </a:lnTo>
                <a:lnTo>
                  <a:pt x="50740" y="25300"/>
                </a:lnTo>
                <a:lnTo>
                  <a:pt x="50770" y="25330"/>
                </a:lnTo>
                <a:lnTo>
                  <a:pt x="50860" y="25420"/>
                </a:lnTo>
                <a:lnTo>
                  <a:pt x="50880" y="25460"/>
                </a:lnTo>
                <a:lnTo>
                  <a:pt x="50890" y="25490"/>
                </a:lnTo>
                <a:lnTo>
                  <a:pt x="50910" y="25580"/>
                </a:lnTo>
                <a:lnTo>
                  <a:pt x="50900" y="25670"/>
                </a:lnTo>
                <a:lnTo>
                  <a:pt x="50890" y="25800"/>
                </a:lnTo>
                <a:lnTo>
                  <a:pt x="50900" y="25990"/>
                </a:lnTo>
                <a:lnTo>
                  <a:pt x="50890" y="26180"/>
                </a:lnTo>
                <a:lnTo>
                  <a:pt x="50910" y="26310"/>
                </a:lnTo>
                <a:lnTo>
                  <a:pt x="50910" y="26430"/>
                </a:lnTo>
                <a:lnTo>
                  <a:pt x="50890" y="26510"/>
                </a:lnTo>
                <a:lnTo>
                  <a:pt x="50860" y="26560"/>
                </a:lnTo>
                <a:lnTo>
                  <a:pt x="50820" y="26610"/>
                </a:lnTo>
                <a:lnTo>
                  <a:pt x="50770" y="26640"/>
                </a:lnTo>
                <a:lnTo>
                  <a:pt x="50720" y="26660"/>
                </a:lnTo>
                <a:lnTo>
                  <a:pt x="50600" y="26680"/>
                </a:lnTo>
                <a:lnTo>
                  <a:pt x="50550" y="26700"/>
                </a:lnTo>
                <a:lnTo>
                  <a:pt x="50490" y="26750"/>
                </a:lnTo>
                <a:lnTo>
                  <a:pt x="50460" y="26790"/>
                </a:lnTo>
                <a:lnTo>
                  <a:pt x="50460" y="26810"/>
                </a:lnTo>
                <a:lnTo>
                  <a:pt x="50450" y="26830"/>
                </a:lnTo>
                <a:lnTo>
                  <a:pt x="50460" y="26870"/>
                </a:lnTo>
                <a:lnTo>
                  <a:pt x="50520" y="26930"/>
                </a:lnTo>
                <a:lnTo>
                  <a:pt x="50540" y="26980"/>
                </a:lnTo>
                <a:lnTo>
                  <a:pt x="50560" y="27030"/>
                </a:lnTo>
                <a:lnTo>
                  <a:pt x="50560" y="27090"/>
                </a:lnTo>
                <a:lnTo>
                  <a:pt x="50570" y="27260"/>
                </a:lnTo>
                <a:lnTo>
                  <a:pt x="50560" y="27390"/>
                </a:lnTo>
                <a:lnTo>
                  <a:pt x="50540" y="27480"/>
                </a:lnTo>
                <a:lnTo>
                  <a:pt x="50510" y="27580"/>
                </a:lnTo>
                <a:lnTo>
                  <a:pt x="50370" y="27590"/>
                </a:lnTo>
                <a:lnTo>
                  <a:pt x="50290" y="27620"/>
                </a:lnTo>
                <a:lnTo>
                  <a:pt x="50250" y="27650"/>
                </a:lnTo>
                <a:lnTo>
                  <a:pt x="50200" y="27710"/>
                </a:lnTo>
                <a:lnTo>
                  <a:pt x="50150" y="27760"/>
                </a:lnTo>
                <a:lnTo>
                  <a:pt x="50110" y="27780"/>
                </a:lnTo>
                <a:lnTo>
                  <a:pt x="50080" y="27790"/>
                </a:lnTo>
                <a:lnTo>
                  <a:pt x="50060" y="27790"/>
                </a:lnTo>
                <a:lnTo>
                  <a:pt x="50000" y="27780"/>
                </a:lnTo>
                <a:lnTo>
                  <a:pt x="49860" y="27710"/>
                </a:lnTo>
                <a:lnTo>
                  <a:pt x="49770" y="27690"/>
                </a:lnTo>
                <a:lnTo>
                  <a:pt x="49730" y="27700"/>
                </a:lnTo>
                <a:lnTo>
                  <a:pt x="49710" y="27710"/>
                </a:lnTo>
                <a:lnTo>
                  <a:pt x="49680" y="27730"/>
                </a:lnTo>
                <a:lnTo>
                  <a:pt x="49660" y="27760"/>
                </a:lnTo>
                <a:lnTo>
                  <a:pt x="49650" y="27810"/>
                </a:lnTo>
                <a:lnTo>
                  <a:pt x="49560" y="28200"/>
                </a:lnTo>
                <a:lnTo>
                  <a:pt x="49550" y="28260"/>
                </a:lnTo>
                <a:lnTo>
                  <a:pt x="49560" y="28320"/>
                </a:lnTo>
                <a:lnTo>
                  <a:pt x="49590" y="28510"/>
                </a:lnTo>
                <a:lnTo>
                  <a:pt x="49590" y="28570"/>
                </a:lnTo>
                <a:lnTo>
                  <a:pt x="49590" y="28630"/>
                </a:lnTo>
                <a:lnTo>
                  <a:pt x="49570" y="28710"/>
                </a:lnTo>
                <a:lnTo>
                  <a:pt x="49540" y="28770"/>
                </a:lnTo>
                <a:lnTo>
                  <a:pt x="49510" y="28810"/>
                </a:lnTo>
                <a:lnTo>
                  <a:pt x="49480" y="28830"/>
                </a:lnTo>
                <a:lnTo>
                  <a:pt x="49420" y="28840"/>
                </a:lnTo>
                <a:lnTo>
                  <a:pt x="49360" y="28850"/>
                </a:lnTo>
                <a:lnTo>
                  <a:pt x="49030" y="28850"/>
                </a:lnTo>
                <a:lnTo>
                  <a:pt x="48970" y="28850"/>
                </a:lnTo>
                <a:lnTo>
                  <a:pt x="48920" y="28870"/>
                </a:lnTo>
                <a:lnTo>
                  <a:pt x="48870" y="28890"/>
                </a:lnTo>
                <a:lnTo>
                  <a:pt x="48780" y="28980"/>
                </a:lnTo>
                <a:lnTo>
                  <a:pt x="48760" y="29010"/>
                </a:lnTo>
                <a:lnTo>
                  <a:pt x="48700" y="29090"/>
                </a:lnTo>
                <a:lnTo>
                  <a:pt x="48670" y="29130"/>
                </a:lnTo>
                <a:lnTo>
                  <a:pt x="48620" y="29170"/>
                </a:lnTo>
                <a:lnTo>
                  <a:pt x="48550" y="29220"/>
                </a:lnTo>
                <a:lnTo>
                  <a:pt x="48480" y="29270"/>
                </a:lnTo>
                <a:lnTo>
                  <a:pt x="48430" y="29290"/>
                </a:lnTo>
                <a:lnTo>
                  <a:pt x="48230" y="29330"/>
                </a:lnTo>
                <a:lnTo>
                  <a:pt x="48210" y="29340"/>
                </a:lnTo>
                <a:lnTo>
                  <a:pt x="48140" y="29390"/>
                </a:lnTo>
                <a:lnTo>
                  <a:pt x="48090" y="29400"/>
                </a:lnTo>
                <a:lnTo>
                  <a:pt x="47880" y="29440"/>
                </a:lnTo>
                <a:lnTo>
                  <a:pt x="47710" y="29510"/>
                </a:lnTo>
                <a:lnTo>
                  <a:pt x="47610" y="29530"/>
                </a:lnTo>
                <a:lnTo>
                  <a:pt x="47440" y="29540"/>
                </a:lnTo>
                <a:lnTo>
                  <a:pt x="47090" y="29530"/>
                </a:lnTo>
                <a:lnTo>
                  <a:pt x="46990" y="29530"/>
                </a:lnTo>
                <a:lnTo>
                  <a:pt x="46900" y="29550"/>
                </a:lnTo>
                <a:lnTo>
                  <a:pt x="46840" y="29580"/>
                </a:lnTo>
                <a:lnTo>
                  <a:pt x="46830" y="29600"/>
                </a:lnTo>
                <a:lnTo>
                  <a:pt x="46800" y="29650"/>
                </a:lnTo>
                <a:lnTo>
                  <a:pt x="46770" y="29750"/>
                </a:lnTo>
                <a:lnTo>
                  <a:pt x="46720" y="29890"/>
                </a:lnTo>
                <a:lnTo>
                  <a:pt x="46700" y="29990"/>
                </a:lnTo>
                <a:lnTo>
                  <a:pt x="46680" y="30220"/>
                </a:lnTo>
                <a:lnTo>
                  <a:pt x="46670" y="30280"/>
                </a:lnTo>
                <a:lnTo>
                  <a:pt x="46660" y="30310"/>
                </a:lnTo>
                <a:lnTo>
                  <a:pt x="46540" y="30470"/>
                </a:lnTo>
                <a:lnTo>
                  <a:pt x="46480" y="30530"/>
                </a:lnTo>
                <a:lnTo>
                  <a:pt x="46400" y="30580"/>
                </a:lnTo>
                <a:lnTo>
                  <a:pt x="46370" y="30610"/>
                </a:lnTo>
                <a:lnTo>
                  <a:pt x="46280" y="30700"/>
                </a:lnTo>
                <a:lnTo>
                  <a:pt x="46260" y="30740"/>
                </a:lnTo>
                <a:lnTo>
                  <a:pt x="46240" y="30790"/>
                </a:lnTo>
                <a:lnTo>
                  <a:pt x="46230" y="30890"/>
                </a:lnTo>
                <a:lnTo>
                  <a:pt x="46240" y="31250"/>
                </a:lnTo>
                <a:lnTo>
                  <a:pt x="46280" y="31270"/>
                </a:lnTo>
                <a:lnTo>
                  <a:pt x="46310" y="31300"/>
                </a:lnTo>
                <a:lnTo>
                  <a:pt x="46340" y="31340"/>
                </a:lnTo>
                <a:lnTo>
                  <a:pt x="46370" y="31410"/>
                </a:lnTo>
                <a:lnTo>
                  <a:pt x="46450" y="31460"/>
                </a:lnTo>
                <a:lnTo>
                  <a:pt x="46530" y="31500"/>
                </a:lnTo>
                <a:lnTo>
                  <a:pt x="46600" y="31550"/>
                </a:lnTo>
                <a:lnTo>
                  <a:pt x="46640" y="31570"/>
                </a:lnTo>
                <a:lnTo>
                  <a:pt x="46800" y="31620"/>
                </a:lnTo>
                <a:lnTo>
                  <a:pt x="46880" y="31660"/>
                </a:lnTo>
                <a:lnTo>
                  <a:pt x="46980" y="31720"/>
                </a:lnTo>
                <a:lnTo>
                  <a:pt x="47020" y="31760"/>
                </a:lnTo>
                <a:lnTo>
                  <a:pt x="47030" y="31790"/>
                </a:lnTo>
                <a:lnTo>
                  <a:pt x="47050" y="31870"/>
                </a:lnTo>
                <a:lnTo>
                  <a:pt x="47060" y="31990"/>
                </a:lnTo>
                <a:lnTo>
                  <a:pt x="47040" y="32170"/>
                </a:lnTo>
                <a:lnTo>
                  <a:pt x="47010" y="32250"/>
                </a:lnTo>
                <a:lnTo>
                  <a:pt x="46950" y="32330"/>
                </a:lnTo>
                <a:lnTo>
                  <a:pt x="46890" y="32440"/>
                </a:lnTo>
                <a:lnTo>
                  <a:pt x="46860" y="32510"/>
                </a:lnTo>
                <a:lnTo>
                  <a:pt x="46630" y="32640"/>
                </a:lnTo>
                <a:lnTo>
                  <a:pt x="46550" y="32700"/>
                </a:lnTo>
                <a:lnTo>
                  <a:pt x="46500" y="32730"/>
                </a:lnTo>
                <a:lnTo>
                  <a:pt x="46410" y="32760"/>
                </a:lnTo>
                <a:lnTo>
                  <a:pt x="46320" y="32820"/>
                </a:lnTo>
                <a:lnTo>
                  <a:pt x="46300" y="32830"/>
                </a:lnTo>
                <a:lnTo>
                  <a:pt x="46250" y="32840"/>
                </a:lnTo>
                <a:lnTo>
                  <a:pt x="46080" y="32850"/>
                </a:lnTo>
                <a:lnTo>
                  <a:pt x="46050" y="32870"/>
                </a:lnTo>
                <a:lnTo>
                  <a:pt x="45980" y="32930"/>
                </a:lnTo>
                <a:lnTo>
                  <a:pt x="45960" y="32940"/>
                </a:lnTo>
                <a:lnTo>
                  <a:pt x="45910" y="32950"/>
                </a:lnTo>
                <a:lnTo>
                  <a:pt x="45860" y="32950"/>
                </a:lnTo>
                <a:lnTo>
                  <a:pt x="45840" y="32940"/>
                </a:lnTo>
                <a:lnTo>
                  <a:pt x="45800" y="32920"/>
                </a:lnTo>
                <a:lnTo>
                  <a:pt x="45750" y="32890"/>
                </a:lnTo>
                <a:lnTo>
                  <a:pt x="45730" y="32880"/>
                </a:lnTo>
                <a:lnTo>
                  <a:pt x="45670" y="32860"/>
                </a:lnTo>
                <a:lnTo>
                  <a:pt x="45580" y="32850"/>
                </a:lnTo>
                <a:lnTo>
                  <a:pt x="45410" y="32850"/>
                </a:lnTo>
                <a:lnTo>
                  <a:pt x="45060" y="32850"/>
                </a:lnTo>
                <a:lnTo>
                  <a:pt x="44900" y="32860"/>
                </a:lnTo>
                <a:lnTo>
                  <a:pt x="44810" y="32880"/>
                </a:lnTo>
                <a:lnTo>
                  <a:pt x="44790" y="32890"/>
                </a:lnTo>
                <a:lnTo>
                  <a:pt x="44720" y="32940"/>
                </a:lnTo>
                <a:lnTo>
                  <a:pt x="44700" y="32950"/>
                </a:lnTo>
                <a:lnTo>
                  <a:pt x="44620" y="32960"/>
                </a:lnTo>
                <a:lnTo>
                  <a:pt x="44530" y="32960"/>
                </a:lnTo>
                <a:lnTo>
                  <a:pt x="44470" y="32940"/>
                </a:lnTo>
                <a:lnTo>
                  <a:pt x="44450" y="32930"/>
                </a:lnTo>
                <a:lnTo>
                  <a:pt x="44380" y="32890"/>
                </a:lnTo>
                <a:lnTo>
                  <a:pt x="44360" y="32880"/>
                </a:lnTo>
                <a:lnTo>
                  <a:pt x="44310" y="32870"/>
                </a:lnTo>
                <a:lnTo>
                  <a:pt x="44220" y="32880"/>
                </a:lnTo>
                <a:lnTo>
                  <a:pt x="44170" y="32890"/>
                </a:lnTo>
                <a:lnTo>
                  <a:pt x="44100" y="32920"/>
                </a:lnTo>
                <a:lnTo>
                  <a:pt x="44070" y="32930"/>
                </a:lnTo>
                <a:lnTo>
                  <a:pt x="44030" y="32930"/>
                </a:lnTo>
                <a:lnTo>
                  <a:pt x="43990" y="32930"/>
                </a:lnTo>
                <a:lnTo>
                  <a:pt x="43900" y="32870"/>
                </a:lnTo>
                <a:lnTo>
                  <a:pt x="43750" y="32820"/>
                </a:lnTo>
                <a:lnTo>
                  <a:pt x="43670" y="32780"/>
                </a:lnTo>
                <a:lnTo>
                  <a:pt x="43620" y="32760"/>
                </a:lnTo>
                <a:lnTo>
                  <a:pt x="43570" y="32760"/>
                </a:lnTo>
                <a:lnTo>
                  <a:pt x="43510" y="32770"/>
                </a:lnTo>
                <a:lnTo>
                  <a:pt x="43460" y="32800"/>
                </a:lnTo>
                <a:lnTo>
                  <a:pt x="43420" y="32840"/>
                </a:lnTo>
                <a:lnTo>
                  <a:pt x="43400" y="32890"/>
                </a:lnTo>
                <a:lnTo>
                  <a:pt x="43390" y="32950"/>
                </a:lnTo>
                <a:lnTo>
                  <a:pt x="43400" y="33010"/>
                </a:lnTo>
                <a:lnTo>
                  <a:pt x="43410" y="33030"/>
                </a:lnTo>
                <a:lnTo>
                  <a:pt x="43430" y="33070"/>
                </a:lnTo>
                <a:lnTo>
                  <a:pt x="43470" y="33120"/>
                </a:lnTo>
                <a:lnTo>
                  <a:pt x="43500" y="33190"/>
                </a:lnTo>
                <a:lnTo>
                  <a:pt x="43510" y="33240"/>
                </a:lnTo>
                <a:lnTo>
                  <a:pt x="43520" y="33310"/>
                </a:lnTo>
                <a:lnTo>
                  <a:pt x="43520" y="33350"/>
                </a:lnTo>
                <a:lnTo>
                  <a:pt x="43510" y="33370"/>
                </a:lnTo>
                <a:lnTo>
                  <a:pt x="43470" y="33400"/>
                </a:lnTo>
                <a:lnTo>
                  <a:pt x="43450" y="33410"/>
                </a:lnTo>
                <a:lnTo>
                  <a:pt x="43390" y="33430"/>
                </a:lnTo>
                <a:lnTo>
                  <a:pt x="43330" y="33430"/>
                </a:lnTo>
                <a:lnTo>
                  <a:pt x="43110" y="33420"/>
                </a:lnTo>
                <a:lnTo>
                  <a:pt x="43050" y="33430"/>
                </a:lnTo>
                <a:lnTo>
                  <a:pt x="43030" y="33440"/>
                </a:lnTo>
                <a:lnTo>
                  <a:pt x="43000" y="33450"/>
                </a:lnTo>
                <a:lnTo>
                  <a:pt x="42980" y="33460"/>
                </a:lnTo>
                <a:lnTo>
                  <a:pt x="42960" y="33490"/>
                </a:lnTo>
                <a:lnTo>
                  <a:pt x="42940" y="33510"/>
                </a:lnTo>
                <a:lnTo>
                  <a:pt x="42940" y="33540"/>
                </a:lnTo>
                <a:lnTo>
                  <a:pt x="42930" y="33600"/>
                </a:lnTo>
                <a:lnTo>
                  <a:pt x="42930" y="33690"/>
                </a:lnTo>
                <a:lnTo>
                  <a:pt x="42930" y="33890"/>
                </a:lnTo>
                <a:lnTo>
                  <a:pt x="42950" y="34160"/>
                </a:lnTo>
                <a:lnTo>
                  <a:pt x="42790" y="34060"/>
                </a:lnTo>
                <a:lnTo>
                  <a:pt x="42640" y="33980"/>
                </a:lnTo>
                <a:lnTo>
                  <a:pt x="42610" y="33950"/>
                </a:lnTo>
                <a:lnTo>
                  <a:pt x="42560" y="33910"/>
                </a:lnTo>
                <a:lnTo>
                  <a:pt x="42460" y="33840"/>
                </a:lnTo>
                <a:lnTo>
                  <a:pt x="42400" y="33780"/>
                </a:lnTo>
                <a:lnTo>
                  <a:pt x="42330" y="33690"/>
                </a:lnTo>
                <a:lnTo>
                  <a:pt x="42270" y="33630"/>
                </a:lnTo>
                <a:lnTo>
                  <a:pt x="42220" y="33570"/>
                </a:lnTo>
                <a:lnTo>
                  <a:pt x="42180" y="33530"/>
                </a:lnTo>
                <a:lnTo>
                  <a:pt x="42170" y="33510"/>
                </a:lnTo>
                <a:lnTo>
                  <a:pt x="42150" y="33470"/>
                </a:lnTo>
                <a:lnTo>
                  <a:pt x="42120" y="33390"/>
                </a:lnTo>
                <a:lnTo>
                  <a:pt x="42120" y="33350"/>
                </a:lnTo>
                <a:lnTo>
                  <a:pt x="42130" y="33250"/>
                </a:lnTo>
                <a:lnTo>
                  <a:pt x="42120" y="33170"/>
                </a:lnTo>
                <a:lnTo>
                  <a:pt x="42100" y="33120"/>
                </a:lnTo>
                <a:lnTo>
                  <a:pt x="42080" y="33100"/>
                </a:lnTo>
                <a:lnTo>
                  <a:pt x="42050" y="33070"/>
                </a:lnTo>
                <a:lnTo>
                  <a:pt x="41960" y="33020"/>
                </a:lnTo>
                <a:lnTo>
                  <a:pt x="41910" y="33000"/>
                </a:lnTo>
                <a:lnTo>
                  <a:pt x="41890" y="33000"/>
                </a:lnTo>
                <a:lnTo>
                  <a:pt x="41840" y="33000"/>
                </a:lnTo>
                <a:lnTo>
                  <a:pt x="41820" y="33010"/>
                </a:lnTo>
                <a:lnTo>
                  <a:pt x="41740" y="33060"/>
                </a:lnTo>
                <a:lnTo>
                  <a:pt x="41660" y="33080"/>
                </a:lnTo>
                <a:lnTo>
                  <a:pt x="41610" y="33080"/>
                </a:lnTo>
                <a:lnTo>
                  <a:pt x="41550" y="33080"/>
                </a:lnTo>
                <a:lnTo>
                  <a:pt x="41460" y="33060"/>
                </a:lnTo>
                <a:lnTo>
                  <a:pt x="41410" y="33040"/>
                </a:lnTo>
                <a:lnTo>
                  <a:pt x="41270" y="32960"/>
                </a:lnTo>
                <a:lnTo>
                  <a:pt x="41190" y="32890"/>
                </a:lnTo>
                <a:lnTo>
                  <a:pt x="41140" y="32870"/>
                </a:lnTo>
                <a:lnTo>
                  <a:pt x="41050" y="32830"/>
                </a:lnTo>
                <a:lnTo>
                  <a:pt x="40940" y="32760"/>
                </a:lnTo>
                <a:lnTo>
                  <a:pt x="40820" y="32720"/>
                </a:lnTo>
                <a:lnTo>
                  <a:pt x="40760" y="32670"/>
                </a:lnTo>
                <a:lnTo>
                  <a:pt x="40720" y="32650"/>
                </a:lnTo>
                <a:lnTo>
                  <a:pt x="40690" y="32640"/>
                </a:lnTo>
                <a:lnTo>
                  <a:pt x="40640" y="32640"/>
                </a:lnTo>
                <a:lnTo>
                  <a:pt x="40590" y="32650"/>
                </a:lnTo>
                <a:lnTo>
                  <a:pt x="40550" y="32670"/>
                </a:lnTo>
                <a:lnTo>
                  <a:pt x="40450" y="32760"/>
                </a:lnTo>
                <a:lnTo>
                  <a:pt x="40400" y="32830"/>
                </a:lnTo>
                <a:lnTo>
                  <a:pt x="40340" y="32890"/>
                </a:lnTo>
                <a:lnTo>
                  <a:pt x="40230" y="33070"/>
                </a:lnTo>
                <a:lnTo>
                  <a:pt x="40200" y="33140"/>
                </a:lnTo>
                <a:lnTo>
                  <a:pt x="40150" y="33290"/>
                </a:lnTo>
                <a:lnTo>
                  <a:pt x="40140" y="33410"/>
                </a:lnTo>
                <a:lnTo>
                  <a:pt x="40150" y="33540"/>
                </a:lnTo>
                <a:lnTo>
                  <a:pt x="40200" y="33730"/>
                </a:lnTo>
                <a:lnTo>
                  <a:pt x="40210" y="33870"/>
                </a:lnTo>
                <a:lnTo>
                  <a:pt x="40210" y="33930"/>
                </a:lnTo>
                <a:lnTo>
                  <a:pt x="40190" y="33970"/>
                </a:lnTo>
                <a:lnTo>
                  <a:pt x="40160" y="34000"/>
                </a:lnTo>
                <a:lnTo>
                  <a:pt x="40050" y="34080"/>
                </a:lnTo>
                <a:lnTo>
                  <a:pt x="40030" y="34090"/>
                </a:lnTo>
                <a:lnTo>
                  <a:pt x="39980" y="34110"/>
                </a:lnTo>
                <a:lnTo>
                  <a:pt x="39850" y="34120"/>
                </a:lnTo>
                <a:lnTo>
                  <a:pt x="39800" y="34140"/>
                </a:lnTo>
                <a:lnTo>
                  <a:pt x="39760" y="34160"/>
                </a:lnTo>
                <a:lnTo>
                  <a:pt x="39710" y="34200"/>
                </a:lnTo>
                <a:lnTo>
                  <a:pt x="39610" y="34260"/>
                </a:lnTo>
                <a:lnTo>
                  <a:pt x="39510" y="34350"/>
                </a:lnTo>
                <a:lnTo>
                  <a:pt x="39390" y="34470"/>
                </a:lnTo>
                <a:lnTo>
                  <a:pt x="39260" y="34620"/>
                </a:lnTo>
                <a:lnTo>
                  <a:pt x="39160" y="34750"/>
                </a:lnTo>
                <a:lnTo>
                  <a:pt x="39130" y="34770"/>
                </a:lnTo>
                <a:lnTo>
                  <a:pt x="39100" y="34780"/>
                </a:lnTo>
                <a:lnTo>
                  <a:pt x="39060" y="34790"/>
                </a:lnTo>
                <a:lnTo>
                  <a:pt x="39020" y="34780"/>
                </a:lnTo>
                <a:lnTo>
                  <a:pt x="38990" y="34770"/>
                </a:lnTo>
                <a:lnTo>
                  <a:pt x="38980" y="34760"/>
                </a:lnTo>
                <a:lnTo>
                  <a:pt x="38960" y="34740"/>
                </a:lnTo>
                <a:lnTo>
                  <a:pt x="38920" y="34630"/>
                </a:lnTo>
                <a:lnTo>
                  <a:pt x="38880" y="34600"/>
                </a:lnTo>
                <a:lnTo>
                  <a:pt x="38750" y="34540"/>
                </a:lnTo>
                <a:lnTo>
                  <a:pt x="38690" y="34490"/>
                </a:lnTo>
                <a:lnTo>
                  <a:pt x="38660" y="34480"/>
                </a:lnTo>
                <a:lnTo>
                  <a:pt x="38500" y="34420"/>
                </a:lnTo>
                <a:lnTo>
                  <a:pt x="38450" y="34390"/>
                </a:lnTo>
                <a:lnTo>
                  <a:pt x="38330" y="34300"/>
                </a:lnTo>
                <a:lnTo>
                  <a:pt x="38280" y="34270"/>
                </a:lnTo>
                <a:lnTo>
                  <a:pt x="38250" y="34260"/>
                </a:lnTo>
                <a:lnTo>
                  <a:pt x="38190" y="34240"/>
                </a:lnTo>
                <a:lnTo>
                  <a:pt x="38090" y="34230"/>
                </a:lnTo>
                <a:lnTo>
                  <a:pt x="37990" y="34240"/>
                </a:lnTo>
                <a:lnTo>
                  <a:pt x="37930" y="34260"/>
                </a:lnTo>
                <a:lnTo>
                  <a:pt x="37800" y="34320"/>
                </a:lnTo>
                <a:lnTo>
                  <a:pt x="37740" y="34330"/>
                </a:lnTo>
                <a:lnTo>
                  <a:pt x="37680" y="34330"/>
                </a:lnTo>
                <a:lnTo>
                  <a:pt x="37630" y="34320"/>
                </a:lnTo>
                <a:lnTo>
                  <a:pt x="37610" y="34310"/>
                </a:lnTo>
                <a:lnTo>
                  <a:pt x="37520" y="34250"/>
                </a:lnTo>
                <a:lnTo>
                  <a:pt x="37430" y="34220"/>
                </a:lnTo>
                <a:lnTo>
                  <a:pt x="37380" y="34200"/>
                </a:lnTo>
                <a:lnTo>
                  <a:pt x="37340" y="34160"/>
                </a:lnTo>
                <a:lnTo>
                  <a:pt x="37300" y="34140"/>
                </a:lnTo>
                <a:lnTo>
                  <a:pt x="37210" y="34120"/>
                </a:lnTo>
                <a:lnTo>
                  <a:pt x="37090" y="34110"/>
                </a:lnTo>
                <a:lnTo>
                  <a:pt x="37000" y="34120"/>
                </a:lnTo>
                <a:lnTo>
                  <a:pt x="36900" y="34140"/>
                </a:lnTo>
                <a:lnTo>
                  <a:pt x="36820" y="34190"/>
                </a:lnTo>
                <a:lnTo>
                  <a:pt x="36690" y="34290"/>
                </a:lnTo>
                <a:lnTo>
                  <a:pt x="36560" y="34220"/>
                </a:lnTo>
                <a:lnTo>
                  <a:pt x="36430" y="34140"/>
                </a:lnTo>
                <a:lnTo>
                  <a:pt x="36330" y="34090"/>
                </a:lnTo>
                <a:lnTo>
                  <a:pt x="36250" y="34040"/>
                </a:lnTo>
                <a:lnTo>
                  <a:pt x="36140" y="33950"/>
                </a:lnTo>
                <a:lnTo>
                  <a:pt x="36060" y="33980"/>
                </a:lnTo>
                <a:lnTo>
                  <a:pt x="35950" y="34020"/>
                </a:lnTo>
                <a:lnTo>
                  <a:pt x="35900" y="34040"/>
                </a:lnTo>
                <a:lnTo>
                  <a:pt x="35820" y="34100"/>
                </a:lnTo>
                <a:lnTo>
                  <a:pt x="35580" y="34250"/>
                </a:lnTo>
                <a:lnTo>
                  <a:pt x="35510" y="34300"/>
                </a:lnTo>
                <a:lnTo>
                  <a:pt x="35470" y="34330"/>
                </a:lnTo>
                <a:lnTo>
                  <a:pt x="35410" y="34340"/>
                </a:lnTo>
                <a:lnTo>
                  <a:pt x="35320" y="34350"/>
                </a:lnTo>
                <a:lnTo>
                  <a:pt x="35190" y="34350"/>
                </a:lnTo>
                <a:lnTo>
                  <a:pt x="35100" y="34350"/>
                </a:lnTo>
                <a:lnTo>
                  <a:pt x="35040" y="34340"/>
                </a:lnTo>
                <a:lnTo>
                  <a:pt x="34990" y="34310"/>
                </a:lnTo>
                <a:lnTo>
                  <a:pt x="34870" y="34200"/>
                </a:lnTo>
                <a:lnTo>
                  <a:pt x="34800" y="34110"/>
                </a:lnTo>
                <a:lnTo>
                  <a:pt x="34760" y="34070"/>
                </a:lnTo>
                <a:lnTo>
                  <a:pt x="34710" y="34040"/>
                </a:lnTo>
                <a:lnTo>
                  <a:pt x="34680" y="34020"/>
                </a:lnTo>
                <a:lnTo>
                  <a:pt x="34580" y="33990"/>
                </a:lnTo>
                <a:lnTo>
                  <a:pt x="34530" y="33970"/>
                </a:lnTo>
                <a:lnTo>
                  <a:pt x="34410" y="33860"/>
                </a:lnTo>
                <a:lnTo>
                  <a:pt x="34360" y="33800"/>
                </a:lnTo>
                <a:lnTo>
                  <a:pt x="34240" y="33700"/>
                </a:lnTo>
                <a:lnTo>
                  <a:pt x="34190" y="33680"/>
                </a:lnTo>
                <a:lnTo>
                  <a:pt x="34140" y="33680"/>
                </a:lnTo>
                <a:lnTo>
                  <a:pt x="34090" y="33690"/>
                </a:lnTo>
                <a:lnTo>
                  <a:pt x="34070" y="33700"/>
                </a:lnTo>
                <a:lnTo>
                  <a:pt x="34010" y="33740"/>
                </a:lnTo>
                <a:lnTo>
                  <a:pt x="33940" y="33770"/>
                </a:lnTo>
                <a:lnTo>
                  <a:pt x="33760" y="33790"/>
                </a:lnTo>
                <a:lnTo>
                  <a:pt x="33630" y="33780"/>
                </a:lnTo>
                <a:lnTo>
                  <a:pt x="33570" y="33790"/>
                </a:lnTo>
                <a:lnTo>
                  <a:pt x="33510" y="33800"/>
                </a:lnTo>
                <a:lnTo>
                  <a:pt x="33460" y="33820"/>
                </a:lnTo>
                <a:lnTo>
                  <a:pt x="33430" y="33840"/>
                </a:lnTo>
                <a:lnTo>
                  <a:pt x="33390" y="33880"/>
                </a:lnTo>
                <a:lnTo>
                  <a:pt x="33330" y="33970"/>
                </a:lnTo>
                <a:lnTo>
                  <a:pt x="33280" y="34040"/>
                </a:lnTo>
                <a:lnTo>
                  <a:pt x="33230" y="34150"/>
                </a:lnTo>
                <a:lnTo>
                  <a:pt x="33210" y="34200"/>
                </a:lnTo>
                <a:lnTo>
                  <a:pt x="33190" y="34210"/>
                </a:lnTo>
                <a:lnTo>
                  <a:pt x="33150" y="34240"/>
                </a:lnTo>
                <a:lnTo>
                  <a:pt x="33060" y="34270"/>
                </a:lnTo>
                <a:lnTo>
                  <a:pt x="32970" y="34290"/>
                </a:lnTo>
                <a:lnTo>
                  <a:pt x="32690" y="34300"/>
                </a:lnTo>
                <a:lnTo>
                  <a:pt x="32490" y="34340"/>
                </a:lnTo>
                <a:lnTo>
                  <a:pt x="32180" y="34360"/>
                </a:lnTo>
                <a:lnTo>
                  <a:pt x="32040" y="34380"/>
                </a:lnTo>
                <a:lnTo>
                  <a:pt x="31990" y="34390"/>
                </a:lnTo>
                <a:lnTo>
                  <a:pt x="31940" y="34380"/>
                </a:lnTo>
                <a:lnTo>
                  <a:pt x="31800" y="34360"/>
                </a:lnTo>
                <a:lnTo>
                  <a:pt x="31570" y="34350"/>
                </a:lnTo>
                <a:lnTo>
                  <a:pt x="31480" y="34330"/>
                </a:lnTo>
                <a:lnTo>
                  <a:pt x="31430" y="34310"/>
                </a:lnTo>
                <a:lnTo>
                  <a:pt x="31370" y="34230"/>
                </a:lnTo>
                <a:lnTo>
                  <a:pt x="31340" y="34200"/>
                </a:lnTo>
                <a:lnTo>
                  <a:pt x="31320" y="34150"/>
                </a:lnTo>
                <a:lnTo>
                  <a:pt x="31290" y="33990"/>
                </a:lnTo>
                <a:lnTo>
                  <a:pt x="31280" y="33960"/>
                </a:lnTo>
                <a:lnTo>
                  <a:pt x="31270" y="33940"/>
                </a:lnTo>
                <a:lnTo>
                  <a:pt x="31240" y="33920"/>
                </a:lnTo>
                <a:lnTo>
                  <a:pt x="31220" y="33910"/>
                </a:lnTo>
                <a:lnTo>
                  <a:pt x="31160" y="33890"/>
                </a:lnTo>
                <a:lnTo>
                  <a:pt x="31060" y="33880"/>
                </a:lnTo>
                <a:lnTo>
                  <a:pt x="30960" y="33890"/>
                </a:lnTo>
                <a:lnTo>
                  <a:pt x="30890" y="33900"/>
                </a:lnTo>
                <a:lnTo>
                  <a:pt x="30830" y="33920"/>
                </a:lnTo>
                <a:lnTo>
                  <a:pt x="30710" y="34000"/>
                </a:lnTo>
                <a:lnTo>
                  <a:pt x="30650" y="34040"/>
                </a:lnTo>
                <a:lnTo>
                  <a:pt x="30620" y="34080"/>
                </a:lnTo>
                <a:lnTo>
                  <a:pt x="30540" y="34220"/>
                </a:lnTo>
                <a:lnTo>
                  <a:pt x="30500" y="34350"/>
                </a:lnTo>
                <a:lnTo>
                  <a:pt x="30480" y="34400"/>
                </a:lnTo>
                <a:lnTo>
                  <a:pt x="30440" y="34440"/>
                </a:lnTo>
                <a:lnTo>
                  <a:pt x="30320" y="34500"/>
                </a:lnTo>
                <a:lnTo>
                  <a:pt x="30220" y="34600"/>
                </a:lnTo>
                <a:lnTo>
                  <a:pt x="30190" y="34640"/>
                </a:lnTo>
                <a:lnTo>
                  <a:pt x="30160" y="34720"/>
                </a:lnTo>
                <a:lnTo>
                  <a:pt x="30130" y="34760"/>
                </a:lnTo>
                <a:lnTo>
                  <a:pt x="30080" y="34790"/>
                </a:lnTo>
                <a:lnTo>
                  <a:pt x="30020" y="34800"/>
                </a:lnTo>
                <a:lnTo>
                  <a:pt x="29930" y="34810"/>
                </a:lnTo>
                <a:lnTo>
                  <a:pt x="29770" y="34790"/>
                </a:lnTo>
                <a:lnTo>
                  <a:pt x="29690" y="34810"/>
                </a:lnTo>
                <a:lnTo>
                  <a:pt x="29630" y="34840"/>
                </a:lnTo>
                <a:lnTo>
                  <a:pt x="29540" y="34900"/>
                </a:lnTo>
                <a:lnTo>
                  <a:pt x="29420" y="34970"/>
                </a:lnTo>
                <a:lnTo>
                  <a:pt x="29280" y="34920"/>
                </a:lnTo>
                <a:lnTo>
                  <a:pt x="29130" y="34840"/>
                </a:lnTo>
                <a:lnTo>
                  <a:pt x="29020" y="34800"/>
                </a:lnTo>
                <a:lnTo>
                  <a:pt x="28970" y="34780"/>
                </a:lnTo>
                <a:lnTo>
                  <a:pt x="28930" y="34750"/>
                </a:lnTo>
                <a:lnTo>
                  <a:pt x="28880" y="34680"/>
                </a:lnTo>
                <a:lnTo>
                  <a:pt x="28820" y="34620"/>
                </a:lnTo>
                <a:lnTo>
                  <a:pt x="28780" y="34590"/>
                </a:lnTo>
                <a:lnTo>
                  <a:pt x="28760" y="34580"/>
                </a:lnTo>
                <a:lnTo>
                  <a:pt x="28710" y="34570"/>
                </a:lnTo>
                <a:lnTo>
                  <a:pt x="28590" y="34580"/>
                </a:lnTo>
                <a:lnTo>
                  <a:pt x="28510" y="34600"/>
                </a:lnTo>
                <a:lnTo>
                  <a:pt x="28470" y="34630"/>
                </a:lnTo>
                <a:lnTo>
                  <a:pt x="28410" y="34680"/>
                </a:lnTo>
                <a:lnTo>
                  <a:pt x="28300" y="34730"/>
                </a:lnTo>
                <a:lnTo>
                  <a:pt x="28250" y="34750"/>
                </a:lnTo>
                <a:lnTo>
                  <a:pt x="28200" y="34750"/>
                </a:lnTo>
                <a:lnTo>
                  <a:pt x="28060" y="34700"/>
                </a:lnTo>
                <a:lnTo>
                  <a:pt x="27940" y="34680"/>
                </a:lnTo>
                <a:lnTo>
                  <a:pt x="27900" y="34680"/>
                </a:lnTo>
                <a:lnTo>
                  <a:pt x="27760" y="34700"/>
                </a:lnTo>
                <a:lnTo>
                  <a:pt x="27710" y="34720"/>
                </a:lnTo>
                <a:lnTo>
                  <a:pt x="27690" y="34730"/>
                </a:lnTo>
                <a:lnTo>
                  <a:pt x="27610" y="34790"/>
                </a:lnTo>
                <a:lnTo>
                  <a:pt x="27480" y="34860"/>
                </a:lnTo>
                <a:lnTo>
                  <a:pt x="27430" y="34770"/>
                </a:lnTo>
                <a:lnTo>
                  <a:pt x="27350" y="34660"/>
                </a:lnTo>
                <a:lnTo>
                  <a:pt x="27330" y="34610"/>
                </a:lnTo>
                <a:lnTo>
                  <a:pt x="27320" y="34510"/>
                </a:lnTo>
                <a:lnTo>
                  <a:pt x="27310" y="34280"/>
                </a:lnTo>
                <a:lnTo>
                  <a:pt x="27290" y="34190"/>
                </a:lnTo>
                <a:lnTo>
                  <a:pt x="27270" y="34140"/>
                </a:lnTo>
                <a:lnTo>
                  <a:pt x="27190" y="34050"/>
                </a:lnTo>
                <a:lnTo>
                  <a:pt x="27110" y="33990"/>
                </a:lnTo>
                <a:lnTo>
                  <a:pt x="27020" y="33880"/>
                </a:lnTo>
                <a:lnTo>
                  <a:pt x="26990" y="33840"/>
                </a:lnTo>
                <a:lnTo>
                  <a:pt x="26990" y="33810"/>
                </a:lnTo>
                <a:lnTo>
                  <a:pt x="26970" y="33720"/>
                </a:lnTo>
                <a:lnTo>
                  <a:pt x="26950" y="33390"/>
                </a:lnTo>
                <a:lnTo>
                  <a:pt x="26980" y="33170"/>
                </a:lnTo>
                <a:lnTo>
                  <a:pt x="27020" y="33010"/>
                </a:lnTo>
                <a:lnTo>
                  <a:pt x="27020" y="32920"/>
                </a:lnTo>
                <a:lnTo>
                  <a:pt x="27010" y="32820"/>
                </a:lnTo>
                <a:lnTo>
                  <a:pt x="26970" y="32700"/>
                </a:lnTo>
                <a:lnTo>
                  <a:pt x="26950" y="32660"/>
                </a:lnTo>
                <a:lnTo>
                  <a:pt x="26910" y="32610"/>
                </a:lnTo>
                <a:lnTo>
                  <a:pt x="26870" y="32570"/>
                </a:lnTo>
                <a:lnTo>
                  <a:pt x="26840" y="32560"/>
                </a:lnTo>
                <a:lnTo>
                  <a:pt x="26780" y="32540"/>
                </a:lnTo>
                <a:lnTo>
                  <a:pt x="26600" y="32510"/>
                </a:lnTo>
                <a:lnTo>
                  <a:pt x="26570" y="32510"/>
                </a:lnTo>
                <a:lnTo>
                  <a:pt x="26530" y="32480"/>
                </a:lnTo>
                <a:lnTo>
                  <a:pt x="26420" y="32390"/>
                </a:lnTo>
                <a:lnTo>
                  <a:pt x="26330" y="32290"/>
                </a:lnTo>
                <a:lnTo>
                  <a:pt x="26300" y="32250"/>
                </a:lnTo>
                <a:lnTo>
                  <a:pt x="26260" y="32140"/>
                </a:lnTo>
                <a:lnTo>
                  <a:pt x="26320" y="32100"/>
                </a:lnTo>
                <a:lnTo>
                  <a:pt x="26370" y="32060"/>
                </a:lnTo>
                <a:lnTo>
                  <a:pt x="26480" y="31930"/>
                </a:lnTo>
                <a:lnTo>
                  <a:pt x="26490" y="31900"/>
                </a:lnTo>
                <a:lnTo>
                  <a:pt x="26500" y="31850"/>
                </a:lnTo>
                <a:lnTo>
                  <a:pt x="26510" y="31800"/>
                </a:lnTo>
                <a:lnTo>
                  <a:pt x="26500" y="31680"/>
                </a:lnTo>
                <a:lnTo>
                  <a:pt x="26510" y="31640"/>
                </a:lnTo>
                <a:lnTo>
                  <a:pt x="26540" y="31560"/>
                </a:lnTo>
                <a:lnTo>
                  <a:pt x="26570" y="31530"/>
                </a:lnTo>
                <a:lnTo>
                  <a:pt x="26610" y="31490"/>
                </a:lnTo>
                <a:lnTo>
                  <a:pt x="26630" y="31460"/>
                </a:lnTo>
                <a:lnTo>
                  <a:pt x="26630" y="31440"/>
                </a:lnTo>
                <a:lnTo>
                  <a:pt x="26630" y="31400"/>
                </a:lnTo>
                <a:lnTo>
                  <a:pt x="26620" y="31340"/>
                </a:lnTo>
                <a:lnTo>
                  <a:pt x="26600" y="31300"/>
                </a:lnTo>
                <a:lnTo>
                  <a:pt x="26570" y="31270"/>
                </a:lnTo>
                <a:lnTo>
                  <a:pt x="26500" y="31200"/>
                </a:lnTo>
                <a:lnTo>
                  <a:pt x="26460" y="31180"/>
                </a:lnTo>
                <a:lnTo>
                  <a:pt x="26410" y="31180"/>
                </a:lnTo>
                <a:lnTo>
                  <a:pt x="26360" y="31180"/>
                </a:lnTo>
                <a:lnTo>
                  <a:pt x="26320" y="31200"/>
                </a:lnTo>
                <a:lnTo>
                  <a:pt x="26260" y="31240"/>
                </a:lnTo>
                <a:lnTo>
                  <a:pt x="26240" y="31250"/>
                </a:lnTo>
                <a:lnTo>
                  <a:pt x="26190" y="31270"/>
                </a:lnTo>
                <a:lnTo>
                  <a:pt x="26140" y="31260"/>
                </a:lnTo>
                <a:lnTo>
                  <a:pt x="26110" y="31260"/>
                </a:lnTo>
                <a:lnTo>
                  <a:pt x="26090" y="31240"/>
                </a:lnTo>
                <a:lnTo>
                  <a:pt x="26060" y="31210"/>
                </a:lnTo>
                <a:lnTo>
                  <a:pt x="26040" y="31160"/>
                </a:lnTo>
                <a:lnTo>
                  <a:pt x="26030" y="31120"/>
                </a:lnTo>
                <a:lnTo>
                  <a:pt x="26030" y="31080"/>
                </a:lnTo>
                <a:lnTo>
                  <a:pt x="26040" y="31040"/>
                </a:lnTo>
                <a:lnTo>
                  <a:pt x="26060" y="31000"/>
                </a:lnTo>
                <a:lnTo>
                  <a:pt x="26080" y="30960"/>
                </a:lnTo>
                <a:lnTo>
                  <a:pt x="26140" y="30880"/>
                </a:lnTo>
                <a:lnTo>
                  <a:pt x="26170" y="30780"/>
                </a:lnTo>
                <a:lnTo>
                  <a:pt x="26200" y="30740"/>
                </a:lnTo>
                <a:lnTo>
                  <a:pt x="26300" y="30630"/>
                </a:lnTo>
                <a:lnTo>
                  <a:pt x="26350" y="30590"/>
                </a:lnTo>
                <a:lnTo>
                  <a:pt x="26490" y="30510"/>
                </a:lnTo>
                <a:lnTo>
                  <a:pt x="26550" y="30490"/>
                </a:lnTo>
                <a:lnTo>
                  <a:pt x="26680" y="30450"/>
                </a:lnTo>
                <a:lnTo>
                  <a:pt x="26770" y="30390"/>
                </a:lnTo>
                <a:lnTo>
                  <a:pt x="26800" y="30380"/>
                </a:lnTo>
                <a:lnTo>
                  <a:pt x="26850" y="30370"/>
                </a:lnTo>
                <a:lnTo>
                  <a:pt x="26910" y="30370"/>
                </a:lnTo>
                <a:lnTo>
                  <a:pt x="27140" y="30380"/>
                </a:lnTo>
                <a:lnTo>
                  <a:pt x="27200" y="30360"/>
                </a:lnTo>
                <a:lnTo>
                  <a:pt x="27260" y="30340"/>
                </a:lnTo>
                <a:lnTo>
                  <a:pt x="27300" y="30320"/>
                </a:lnTo>
                <a:lnTo>
                  <a:pt x="27340" y="30270"/>
                </a:lnTo>
                <a:lnTo>
                  <a:pt x="27400" y="30220"/>
                </a:lnTo>
                <a:lnTo>
                  <a:pt x="27460" y="30170"/>
                </a:lnTo>
                <a:lnTo>
                  <a:pt x="27500" y="30140"/>
                </a:lnTo>
                <a:lnTo>
                  <a:pt x="27580" y="30120"/>
                </a:lnTo>
                <a:lnTo>
                  <a:pt x="27620" y="30100"/>
                </a:lnTo>
                <a:lnTo>
                  <a:pt x="27680" y="30040"/>
                </a:lnTo>
                <a:lnTo>
                  <a:pt x="27780" y="29980"/>
                </a:lnTo>
                <a:lnTo>
                  <a:pt x="27840" y="29930"/>
                </a:lnTo>
                <a:lnTo>
                  <a:pt x="27930" y="29840"/>
                </a:lnTo>
                <a:lnTo>
                  <a:pt x="27830" y="29790"/>
                </a:lnTo>
                <a:lnTo>
                  <a:pt x="27780" y="29750"/>
                </a:lnTo>
                <a:lnTo>
                  <a:pt x="27680" y="29640"/>
                </a:lnTo>
                <a:lnTo>
                  <a:pt x="27670" y="29620"/>
                </a:lnTo>
                <a:lnTo>
                  <a:pt x="27650" y="29560"/>
                </a:lnTo>
                <a:lnTo>
                  <a:pt x="27650" y="29490"/>
                </a:lnTo>
                <a:lnTo>
                  <a:pt x="27640" y="29360"/>
                </a:lnTo>
                <a:lnTo>
                  <a:pt x="27650" y="29070"/>
                </a:lnTo>
                <a:lnTo>
                  <a:pt x="27650" y="28940"/>
                </a:lnTo>
                <a:lnTo>
                  <a:pt x="27660" y="28870"/>
                </a:lnTo>
                <a:lnTo>
                  <a:pt x="27680" y="28820"/>
                </a:lnTo>
                <a:lnTo>
                  <a:pt x="27740" y="28700"/>
                </a:lnTo>
                <a:lnTo>
                  <a:pt x="27750" y="28640"/>
                </a:lnTo>
                <a:lnTo>
                  <a:pt x="27760" y="28580"/>
                </a:lnTo>
                <a:lnTo>
                  <a:pt x="27750" y="28530"/>
                </a:lnTo>
                <a:lnTo>
                  <a:pt x="27740" y="28470"/>
                </a:lnTo>
                <a:lnTo>
                  <a:pt x="27720" y="28430"/>
                </a:lnTo>
                <a:lnTo>
                  <a:pt x="27680" y="28380"/>
                </a:lnTo>
                <a:lnTo>
                  <a:pt x="27670" y="28350"/>
                </a:lnTo>
                <a:lnTo>
                  <a:pt x="27660" y="28290"/>
                </a:lnTo>
                <a:lnTo>
                  <a:pt x="27640" y="28160"/>
                </a:lnTo>
                <a:lnTo>
                  <a:pt x="27650" y="28020"/>
                </a:lnTo>
                <a:lnTo>
                  <a:pt x="27650" y="27960"/>
                </a:lnTo>
                <a:lnTo>
                  <a:pt x="27670" y="27900"/>
                </a:lnTo>
                <a:lnTo>
                  <a:pt x="27730" y="27780"/>
                </a:lnTo>
                <a:lnTo>
                  <a:pt x="27770" y="27610"/>
                </a:lnTo>
                <a:lnTo>
                  <a:pt x="27780" y="27550"/>
                </a:lnTo>
                <a:lnTo>
                  <a:pt x="27800" y="27530"/>
                </a:lnTo>
                <a:lnTo>
                  <a:pt x="27820" y="27500"/>
                </a:lnTo>
                <a:lnTo>
                  <a:pt x="27910" y="27420"/>
                </a:lnTo>
                <a:lnTo>
                  <a:pt x="27950" y="27400"/>
                </a:lnTo>
                <a:lnTo>
                  <a:pt x="28050" y="27370"/>
                </a:lnTo>
                <a:lnTo>
                  <a:pt x="28080" y="27340"/>
                </a:lnTo>
                <a:lnTo>
                  <a:pt x="28110" y="27310"/>
                </a:lnTo>
                <a:lnTo>
                  <a:pt x="28110" y="27270"/>
                </a:lnTo>
                <a:lnTo>
                  <a:pt x="28120" y="27190"/>
                </a:lnTo>
                <a:lnTo>
                  <a:pt x="28100" y="26880"/>
                </a:lnTo>
                <a:lnTo>
                  <a:pt x="28060" y="26710"/>
                </a:lnTo>
                <a:lnTo>
                  <a:pt x="28030" y="26440"/>
                </a:lnTo>
                <a:lnTo>
                  <a:pt x="28000" y="26340"/>
                </a:lnTo>
                <a:lnTo>
                  <a:pt x="27960" y="26240"/>
                </a:lnTo>
                <a:lnTo>
                  <a:pt x="27930" y="26200"/>
                </a:lnTo>
                <a:lnTo>
                  <a:pt x="27890" y="26150"/>
                </a:lnTo>
                <a:lnTo>
                  <a:pt x="27790" y="26090"/>
                </a:lnTo>
                <a:lnTo>
                  <a:pt x="27740" y="26030"/>
                </a:lnTo>
                <a:lnTo>
                  <a:pt x="27670" y="25980"/>
                </a:lnTo>
                <a:lnTo>
                  <a:pt x="27610" y="25920"/>
                </a:lnTo>
                <a:lnTo>
                  <a:pt x="27470" y="25830"/>
                </a:lnTo>
                <a:lnTo>
                  <a:pt x="27370" y="25870"/>
                </a:lnTo>
                <a:lnTo>
                  <a:pt x="27260" y="25880"/>
                </a:lnTo>
                <a:lnTo>
                  <a:pt x="27180" y="25870"/>
                </a:lnTo>
                <a:lnTo>
                  <a:pt x="27120" y="25830"/>
                </a:lnTo>
                <a:lnTo>
                  <a:pt x="27080" y="25790"/>
                </a:lnTo>
                <a:lnTo>
                  <a:pt x="27050" y="25730"/>
                </a:lnTo>
                <a:lnTo>
                  <a:pt x="27030" y="25660"/>
                </a:lnTo>
                <a:lnTo>
                  <a:pt x="27010" y="25530"/>
                </a:lnTo>
                <a:lnTo>
                  <a:pt x="26990" y="25460"/>
                </a:lnTo>
                <a:lnTo>
                  <a:pt x="26960" y="25430"/>
                </a:lnTo>
                <a:lnTo>
                  <a:pt x="26900" y="25390"/>
                </a:lnTo>
                <a:lnTo>
                  <a:pt x="26790" y="25370"/>
                </a:lnTo>
                <a:lnTo>
                  <a:pt x="26630" y="25370"/>
                </a:lnTo>
                <a:lnTo>
                  <a:pt x="26510" y="25390"/>
                </a:lnTo>
                <a:lnTo>
                  <a:pt x="26350" y="25440"/>
                </a:lnTo>
                <a:lnTo>
                  <a:pt x="26290" y="25290"/>
                </a:lnTo>
                <a:lnTo>
                  <a:pt x="26260" y="25240"/>
                </a:lnTo>
                <a:lnTo>
                  <a:pt x="26200" y="25160"/>
                </a:lnTo>
                <a:lnTo>
                  <a:pt x="26130" y="25000"/>
                </a:lnTo>
                <a:lnTo>
                  <a:pt x="26030" y="24880"/>
                </a:lnTo>
                <a:lnTo>
                  <a:pt x="25900" y="24780"/>
                </a:lnTo>
                <a:lnTo>
                  <a:pt x="25850" y="24750"/>
                </a:lnTo>
                <a:lnTo>
                  <a:pt x="25750" y="24740"/>
                </a:lnTo>
                <a:lnTo>
                  <a:pt x="25610" y="24740"/>
                </a:lnTo>
                <a:lnTo>
                  <a:pt x="24930" y="24750"/>
                </a:lnTo>
                <a:lnTo>
                  <a:pt x="24790" y="24740"/>
                </a:lnTo>
                <a:lnTo>
                  <a:pt x="24740" y="24720"/>
                </a:lnTo>
                <a:lnTo>
                  <a:pt x="24710" y="24710"/>
                </a:lnTo>
                <a:lnTo>
                  <a:pt x="24640" y="24660"/>
                </a:lnTo>
                <a:lnTo>
                  <a:pt x="24530" y="24620"/>
                </a:lnTo>
                <a:lnTo>
                  <a:pt x="24480" y="24590"/>
                </a:lnTo>
                <a:lnTo>
                  <a:pt x="24300" y="24430"/>
                </a:lnTo>
                <a:lnTo>
                  <a:pt x="24260" y="24410"/>
                </a:lnTo>
                <a:lnTo>
                  <a:pt x="24160" y="24380"/>
                </a:lnTo>
                <a:lnTo>
                  <a:pt x="24070" y="24320"/>
                </a:lnTo>
                <a:lnTo>
                  <a:pt x="23990" y="24290"/>
                </a:lnTo>
                <a:lnTo>
                  <a:pt x="23950" y="24260"/>
                </a:lnTo>
                <a:lnTo>
                  <a:pt x="23930" y="24230"/>
                </a:lnTo>
                <a:lnTo>
                  <a:pt x="23920" y="24180"/>
                </a:lnTo>
                <a:lnTo>
                  <a:pt x="23930" y="24140"/>
                </a:lnTo>
                <a:lnTo>
                  <a:pt x="23990" y="24030"/>
                </a:lnTo>
                <a:lnTo>
                  <a:pt x="23990" y="24000"/>
                </a:lnTo>
                <a:lnTo>
                  <a:pt x="23990" y="23980"/>
                </a:lnTo>
                <a:lnTo>
                  <a:pt x="23980" y="23950"/>
                </a:lnTo>
                <a:lnTo>
                  <a:pt x="23940" y="23900"/>
                </a:lnTo>
                <a:lnTo>
                  <a:pt x="23900" y="23860"/>
                </a:lnTo>
                <a:lnTo>
                  <a:pt x="23870" y="23840"/>
                </a:lnTo>
                <a:lnTo>
                  <a:pt x="23800" y="23830"/>
                </a:lnTo>
                <a:lnTo>
                  <a:pt x="23700" y="23820"/>
                </a:lnTo>
                <a:lnTo>
                  <a:pt x="23050" y="23820"/>
                </a:lnTo>
                <a:lnTo>
                  <a:pt x="23000" y="23830"/>
                </a:lnTo>
                <a:lnTo>
                  <a:pt x="22970" y="23850"/>
                </a:lnTo>
                <a:lnTo>
                  <a:pt x="22820" y="23960"/>
                </a:lnTo>
                <a:lnTo>
                  <a:pt x="22760" y="23980"/>
                </a:lnTo>
                <a:lnTo>
                  <a:pt x="22690" y="24000"/>
                </a:lnTo>
                <a:lnTo>
                  <a:pt x="22630" y="24000"/>
                </a:lnTo>
                <a:lnTo>
                  <a:pt x="22580" y="24000"/>
                </a:lnTo>
                <a:lnTo>
                  <a:pt x="22520" y="23980"/>
                </a:lnTo>
                <a:lnTo>
                  <a:pt x="22500" y="23960"/>
                </a:lnTo>
                <a:lnTo>
                  <a:pt x="22480" y="23940"/>
                </a:lnTo>
                <a:lnTo>
                  <a:pt x="22470" y="23920"/>
                </a:lnTo>
                <a:lnTo>
                  <a:pt x="22470" y="23870"/>
                </a:lnTo>
                <a:lnTo>
                  <a:pt x="22510" y="23590"/>
                </a:lnTo>
                <a:lnTo>
                  <a:pt x="22530" y="23530"/>
                </a:lnTo>
                <a:lnTo>
                  <a:pt x="22560" y="23480"/>
                </a:lnTo>
                <a:lnTo>
                  <a:pt x="22590" y="23450"/>
                </a:lnTo>
                <a:lnTo>
                  <a:pt x="22660" y="23400"/>
                </a:lnTo>
                <a:lnTo>
                  <a:pt x="22700" y="23350"/>
                </a:lnTo>
                <a:lnTo>
                  <a:pt x="22720" y="23290"/>
                </a:lnTo>
                <a:lnTo>
                  <a:pt x="22720" y="23240"/>
                </a:lnTo>
                <a:lnTo>
                  <a:pt x="22710" y="23190"/>
                </a:lnTo>
                <a:lnTo>
                  <a:pt x="22700" y="23160"/>
                </a:lnTo>
                <a:lnTo>
                  <a:pt x="22610" y="23050"/>
                </a:lnTo>
                <a:lnTo>
                  <a:pt x="22490" y="22860"/>
                </a:lnTo>
                <a:close/>
                <a:moveTo>
                  <a:pt x="38340" y="21690"/>
                </a:moveTo>
                <a:lnTo>
                  <a:pt x="38320" y="21640"/>
                </a:lnTo>
                <a:lnTo>
                  <a:pt x="38310" y="21610"/>
                </a:lnTo>
                <a:lnTo>
                  <a:pt x="38270" y="21560"/>
                </a:lnTo>
                <a:lnTo>
                  <a:pt x="38230" y="21530"/>
                </a:lnTo>
                <a:lnTo>
                  <a:pt x="38200" y="21510"/>
                </a:lnTo>
                <a:lnTo>
                  <a:pt x="38030" y="21430"/>
                </a:lnTo>
                <a:lnTo>
                  <a:pt x="37970" y="21410"/>
                </a:lnTo>
                <a:lnTo>
                  <a:pt x="37960" y="21400"/>
                </a:lnTo>
                <a:lnTo>
                  <a:pt x="37860" y="21370"/>
                </a:lnTo>
                <a:lnTo>
                  <a:pt x="37800" y="21350"/>
                </a:lnTo>
                <a:lnTo>
                  <a:pt x="37780" y="21340"/>
                </a:lnTo>
                <a:lnTo>
                  <a:pt x="37750" y="21310"/>
                </a:lnTo>
                <a:lnTo>
                  <a:pt x="37740" y="21300"/>
                </a:lnTo>
                <a:lnTo>
                  <a:pt x="37710" y="21250"/>
                </a:lnTo>
                <a:lnTo>
                  <a:pt x="37670" y="21120"/>
                </a:lnTo>
                <a:lnTo>
                  <a:pt x="37660" y="21120"/>
                </a:lnTo>
                <a:lnTo>
                  <a:pt x="37640" y="21080"/>
                </a:lnTo>
                <a:lnTo>
                  <a:pt x="37610" y="21050"/>
                </a:lnTo>
                <a:lnTo>
                  <a:pt x="37580" y="21040"/>
                </a:lnTo>
                <a:lnTo>
                  <a:pt x="37540" y="21040"/>
                </a:lnTo>
                <a:lnTo>
                  <a:pt x="37510" y="21040"/>
                </a:lnTo>
                <a:lnTo>
                  <a:pt x="37470" y="21050"/>
                </a:lnTo>
                <a:lnTo>
                  <a:pt x="37280" y="21100"/>
                </a:lnTo>
                <a:lnTo>
                  <a:pt x="37170" y="21140"/>
                </a:lnTo>
                <a:lnTo>
                  <a:pt x="36910" y="21160"/>
                </a:lnTo>
                <a:lnTo>
                  <a:pt x="36820" y="21180"/>
                </a:lnTo>
                <a:lnTo>
                  <a:pt x="36780" y="21210"/>
                </a:lnTo>
                <a:lnTo>
                  <a:pt x="36760" y="21220"/>
                </a:lnTo>
                <a:lnTo>
                  <a:pt x="36630" y="21340"/>
                </a:lnTo>
                <a:lnTo>
                  <a:pt x="36580" y="21360"/>
                </a:lnTo>
                <a:lnTo>
                  <a:pt x="36500" y="21380"/>
                </a:lnTo>
                <a:lnTo>
                  <a:pt x="36310" y="21400"/>
                </a:lnTo>
                <a:lnTo>
                  <a:pt x="36250" y="21410"/>
                </a:lnTo>
                <a:lnTo>
                  <a:pt x="36240" y="21420"/>
                </a:lnTo>
                <a:lnTo>
                  <a:pt x="36230" y="21430"/>
                </a:lnTo>
                <a:lnTo>
                  <a:pt x="36130" y="21500"/>
                </a:lnTo>
                <a:lnTo>
                  <a:pt x="36100" y="21530"/>
                </a:lnTo>
                <a:lnTo>
                  <a:pt x="36040" y="21590"/>
                </a:lnTo>
                <a:lnTo>
                  <a:pt x="35970" y="21640"/>
                </a:lnTo>
                <a:lnTo>
                  <a:pt x="35890" y="21700"/>
                </a:lnTo>
                <a:lnTo>
                  <a:pt x="35830" y="21690"/>
                </a:lnTo>
                <a:lnTo>
                  <a:pt x="35720" y="21680"/>
                </a:lnTo>
                <a:lnTo>
                  <a:pt x="35700" y="21680"/>
                </a:lnTo>
                <a:lnTo>
                  <a:pt x="35560" y="21670"/>
                </a:lnTo>
                <a:lnTo>
                  <a:pt x="35510" y="21670"/>
                </a:lnTo>
                <a:lnTo>
                  <a:pt x="35450" y="21680"/>
                </a:lnTo>
                <a:lnTo>
                  <a:pt x="35380" y="21690"/>
                </a:lnTo>
                <a:lnTo>
                  <a:pt x="35350" y="21710"/>
                </a:lnTo>
                <a:lnTo>
                  <a:pt x="35300" y="21740"/>
                </a:lnTo>
                <a:lnTo>
                  <a:pt x="35300" y="21750"/>
                </a:lnTo>
                <a:lnTo>
                  <a:pt x="35260" y="21790"/>
                </a:lnTo>
                <a:lnTo>
                  <a:pt x="35250" y="21810"/>
                </a:lnTo>
                <a:lnTo>
                  <a:pt x="35230" y="21880"/>
                </a:lnTo>
                <a:lnTo>
                  <a:pt x="35200" y="22010"/>
                </a:lnTo>
                <a:lnTo>
                  <a:pt x="35160" y="22100"/>
                </a:lnTo>
                <a:lnTo>
                  <a:pt x="35130" y="22160"/>
                </a:lnTo>
                <a:lnTo>
                  <a:pt x="35070" y="22190"/>
                </a:lnTo>
                <a:lnTo>
                  <a:pt x="34980" y="22210"/>
                </a:lnTo>
                <a:lnTo>
                  <a:pt x="34880" y="22220"/>
                </a:lnTo>
                <a:lnTo>
                  <a:pt x="34750" y="22190"/>
                </a:lnTo>
                <a:lnTo>
                  <a:pt x="34710" y="22170"/>
                </a:lnTo>
                <a:lnTo>
                  <a:pt x="34620" y="22130"/>
                </a:lnTo>
                <a:lnTo>
                  <a:pt x="34570" y="22120"/>
                </a:lnTo>
                <a:lnTo>
                  <a:pt x="34550" y="22120"/>
                </a:lnTo>
                <a:lnTo>
                  <a:pt x="34540" y="22120"/>
                </a:lnTo>
                <a:lnTo>
                  <a:pt x="34490" y="22140"/>
                </a:lnTo>
                <a:lnTo>
                  <a:pt x="34420" y="22190"/>
                </a:lnTo>
                <a:lnTo>
                  <a:pt x="34240" y="22280"/>
                </a:lnTo>
                <a:lnTo>
                  <a:pt x="34130" y="22300"/>
                </a:lnTo>
                <a:lnTo>
                  <a:pt x="33920" y="22320"/>
                </a:lnTo>
                <a:lnTo>
                  <a:pt x="33860" y="22330"/>
                </a:lnTo>
                <a:lnTo>
                  <a:pt x="33830" y="22340"/>
                </a:lnTo>
                <a:lnTo>
                  <a:pt x="33690" y="22440"/>
                </a:lnTo>
                <a:lnTo>
                  <a:pt x="33690" y="22450"/>
                </a:lnTo>
                <a:lnTo>
                  <a:pt x="33660" y="22500"/>
                </a:lnTo>
                <a:lnTo>
                  <a:pt x="33650" y="22530"/>
                </a:lnTo>
                <a:lnTo>
                  <a:pt x="33650" y="22560"/>
                </a:lnTo>
                <a:lnTo>
                  <a:pt x="33670" y="22600"/>
                </a:lnTo>
                <a:lnTo>
                  <a:pt x="33670" y="22610"/>
                </a:lnTo>
                <a:lnTo>
                  <a:pt x="33700" y="22650"/>
                </a:lnTo>
                <a:lnTo>
                  <a:pt x="33880" y="22810"/>
                </a:lnTo>
                <a:lnTo>
                  <a:pt x="33940" y="22860"/>
                </a:lnTo>
                <a:lnTo>
                  <a:pt x="34040" y="22950"/>
                </a:lnTo>
                <a:lnTo>
                  <a:pt x="34090" y="22970"/>
                </a:lnTo>
                <a:lnTo>
                  <a:pt x="34170" y="23000"/>
                </a:lnTo>
                <a:lnTo>
                  <a:pt x="34220" y="23020"/>
                </a:lnTo>
                <a:lnTo>
                  <a:pt x="34250" y="23050"/>
                </a:lnTo>
                <a:lnTo>
                  <a:pt x="34250" y="23070"/>
                </a:lnTo>
                <a:lnTo>
                  <a:pt x="34260" y="23090"/>
                </a:lnTo>
                <a:lnTo>
                  <a:pt x="34250" y="23130"/>
                </a:lnTo>
                <a:lnTo>
                  <a:pt x="34240" y="23160"/>
                </a:lnTo>
                <a:lnTo>
                  <a:pt x="34230" y="23180"/>
                </a:lnTo>
                <a:lnTo>
                  <a:pt x="34210" y="23210"/>
                </a:lnTo>
                <a:lnTo>
                  <a:pt x="34170" y="23240"/>
                </a:lnTo>
                <a:lnTo>
                  <a:pt x="34100" y="23260"/>
                </a:lnTo>
                <a:lnTo>
                  <a:pt x="34060" y="23270"/>
                </a:lnTo>
                <a:lnTo>
                  <a:pt x="33990" y="23310"/>
                </a:lnTo>
                <a:lnTo>
                  <a:pt x="33900" y="23350"/>
                </a:lnTo>
                <a:lnTo>
                  <a:pt x="33890" y="23350"/>
                </a:lnTo>
                <a:lnTo>
                  <a:pt x="33840" y="23380"/>
                </a:lnTo>
                <a:lnTo>
                  <a:pt x="33830" y="23410"/>
                </a:lnTo>
                <a:lnTo>
                  <a:pt x="33820" y="23440"/>
                </a:lnTo>
                <a:lnTo>
                  <a:pt x="33810" y="23470"/>
                </a:lnTo>
                <a:lnTo>
                  <a:pt x="33820" y="23530"/>
                </a:lnTo>
                <a:lnTo>
                  <a:pt x="33830" y="23540"/>
                </a:lnTo>
                <a:lnTo>
                  <a:pt x="33860" y="23580"/>
                </a:lnTo>
                <a:lnTo>
                  <a:pt x="33920" y="23630"/>
                </a:lnTo>
                <a:lnTo>
                  <a:pt x="33980" y="23690"/>
                </a:lnTo>
                <a:lnTo>
                  <a:pt x="34000" y="23720"/>
                </a:lnTo>
                <a:lnTo>
                  <a:pt x="34080" y="23860"/>
                </a:lnTo>
                <a:lnTo>
                  <a:pt x="34270" y="24090"/>
                </a:lnTo>
                <a:lnTo>
                  <a:pt x="34320" y="24130"/>
                </a:lnTo>
                <a:lnTo>
                  <a:pt x="34370" y="24150"/>
                </a:lnTo>
                <a:lnTo>
                  <a:pt x="34410" y="24160"/>
                </a:lnTo>
                <a:lnTo>
                  <a:pt x="34470" y="24190"/>
                </a:lnTo>
                <a:lnTo>
                  <a:pt x="34510" y="24220"/>
                </a:lnTo>
                <a:lnTo>
                  <a:pt x="34550" y="24260"/>
                </a:lnTo>
                <a:lnTo>
                  <a:pt x="34580" y="24320"/>
                </a:lnTo>
                <a:lnTo>
                  <a:pt x="34590" y="24390"/>
                </a:lnTo>
                <a:lnTo>
                  <a:pt x="34600" y="24610"/>
                </a:lnTo>
                <a:lnTo>
                  <a:pt x="34600" y="24650"/>
                </a:lnTo>
                <a:lnTo>
                  <a:pt x="34610" y="24720"/>
                </a:lnTo>
                <a:lnTo>
                  <a:pt x="34630" y="24780"/>
                </a:lnTo>
                <a:lnTo>
                  <a:pt x="34650" y="24800"/>
                </a:lnTo>
                <a:lnTo>
                  <a:pt x="34690" y="24840"/>
                </a:lnTo>
                <a:lnTo>
                  <a:pt x="34760" y="24870"/>
                </a:lnTo>
                <a:lnTo>
                  <a:pt x="34900" y="24910"/>
                </a:lnTo>
                <a:lnTo>
                  <a:pt x="34940" y="24920"/>
                </a:lnTo>
                <a:lnTo>
                  <a:pt x="34990" y="24950"/>
                </a:lnTo>
                <a:lnTo>
                  <a:pt x="35020" y="24990"/>
                </a:lnTo>
                <a:lnTo>
                  <a:pt x="35040" y="25050"/>
                </a:lnTo>
                <a:lnTo>
                  <a:pt x="35050" y="25080"/>
                </a:lnTo>
                <a:lnTo>
                  <a:pt x="35040" y="25150"/>
                </a:lnTo>
                <a:lnTo>
                  <a:pt x="35030" y="25210"/>
                </a:lnTo>
                <a:lnTo>
                  <a:pt x="34950" y="25460"/>
                </a:lnTo>
                <a:lnTo>
                  <a:pt x="34930" y="25550"/>
                </a:lnTo>
                <a:lnTo>
                  <a:pt x="34920" y="25590"/>
                </a:lnTo>
                <a:lnTo>
                  <a:pt x="34940" y="25680"/>
                </a:lnTo>
                <a:lnTo>
                  <a:pt x="34970" y="25740"/>
                </a:lnTo>
                <a:lnTo>
                  <a:pt x="34980" y="25760"/>
                </a:lnTo>
                <a:lnTo>
                  <a:pt x="35090" y="25850"/>
                </a:lnTo>
                <a:lnTo>
                  <a:pt x="35110" y="25870"/>
                </a:lnTo>
                <a:lnTo>
                  <a:pt x="35180" y="25880"/>
                </a:lnTo>
                <a:lnTo>
                  <a:pt x="35250" y="25890"/>
                </a:lnTo>
                <a:lnTo>
                  <a:pt x="35360" y="25890"/>
                </a:lnTo>
                <a:lnTo>
                  <a:pt x="35430" y="25880"/>
                </a:lnTo>
                <a:lnTo>
                  <a:pt x="35500" y="25860"/>
                </a:lnTo>
                <a:lnTo>
                  <a:pt x="35590" y="25800"/>
                </a:lnTo>
                <a:lnTo>
                  <a:pt x="35660" y="25720"/>
                </a:lnTo>
                <a:lnTo>
                  <a:pt x="35710" y="25640"/>
                </a:lnTo>
                <a:lnTo>
                  <a:pt x="35760" y="25480"/>
                </a:lnTo>
                <a:lnTo>
                  <a:pt x="35790" y="25430"/>
                </a:lnTo>
                <a:lnTo>
                  <a:pt x="35820" y="25400"/>
                </a:lnTo>
                <a:lnTo>
                  <a:pt x="35840" y="25390"/>
                </a:lnTo>
                <a:lnTo>
                  <a:pt x="35850" y="25380"/>
                </a:lnTo>
                <a:lnTo>
                  <a:pt x="35920" y="25370"/>
                </a:lnTo>
                <a:lnTo>
                  <a:pt x="36240" y="25340"/>
                </a:lnTo>
                <a:lnTo>
                  <a:pt x="36400" y="25310"/>
                </a:lnTo>
                <a:lnTo>
                  <a:pt x="36460" y="25300"/>
                </a:lnTo>
                <a:lnTo>
                  <a:pt x="36530" y="25270"/>
                </a:lnTo>
                <a:lnTo>
                  <a:pt x="36610" y="25220"/>
                </a:lnTo>
                <a:lnTo>
                  <a:pt x="36660" y="25190"/>
                </a:lnTo>
                <a:lnTo>
                  <a:pt x="36750" y="25120"/>
                </a:lnTo>
                <a:lnTo>
                  <a:pt x="36800" y="25080"/>
                </a:lnTo>
                <a:lnTo>
                  <a:pt x="36820" y="25060"/>
                </a:lnTo>
                <a:lnTo>
                  <a:pt x="36830" y="25060"/>
                </a:lnTo>
                <a:lnTo>
                  <a:pt x="36900" y="24980"/>
                </a:lnTo>
                <a:lnTo>
                  <a:pt x="36910" y="24980"/>
                </a:lnTo>
                <a:lnTo>
                  <a:pt x="36990" y="24910"/>
                </a:lnTo>
                <a:lnTo>
                  <a:pt x="37030" y="24880"/>
                </a:lnTo>
                <a:lnTo>
                  <a:pt x="37080" y="24850"/>
                </a:lnTo>
                <a:lnTo>
                  <a:pt x="37210" y="24810"/>
                </a:lnTo>
                <a:lnTo>
                  <a:pt x="37220" y="24810"/>
                </a:lnTo>
                <a:lnTo>
                  <a:pt x="37240" y="24800"/>
                </a:lnTo>
                <a:lnTo>
                  <a:pt x="37260" y="24790"/>
                </a:lnTo>
                <a:lnTo>
                  <a:pt x="37410" y="24700"/>
                </a:lnTo>
                <a:lnTo>
                  <a:pt x="37460" y="24660"/>
                </a:lnTo>
                <a:lnTo>
                  <a:pt x="37500" y="24620"/>
                </a:lnTo>
                <a:lnTo>
                  <a:pt x="37630" y="24550"/>
                </a:lnTo>
                <a:lnTo>
                  <a:pt x="37690" y="24530"/>
                </a:lnTo>
                <a:lnTo>
                  <a:pt x="37780" y="24500"/>
                </a:lnTo>
                <a:lnTo>
                  <a:pt x="38130" y="24450"/>
                </a:lnTo>
                <a:lnTo>
                  <a:pt x="38190" y="24460"/>
                </a:lnTo>
                <a:lnTo>
                  <a:pt x="38250" y="24480"/>
                </a:lnTo>
                <a:lnTo>
                  <a:pt x="38440" y="24500"/>
                </a:lnTo>
                <a:lnTo>
                  <a:pt x="38500" y="24520"/>
                </a:lnTo>
                <a:lnTo>
                  <a:pt x="38530" y="24540"/>
                </a:lnTo>
                <a:lnTo>
                  <a:pt x="38540" y="24550"/>
                </a:lnTo>
                <a:lnTo>
                  <a:pt x="38560" y="24560"/>
                </a:lnTo>
                <a:lnTo>
                  <a:pt x="38600" y="24650"/>
                </a:lnTo>
                <a:lnTo>
                  <a:pt x="38630" y="24680"/>
                </a:lnTo>
                <a:lnTo>
                  <a:pt x="38650" y="24700"/>
                </a:lnTo>
                <a:lnTo>
                  <a:pt x="38700" y="24720"/>
                </a:lnTo>
                <a:lnTo>
                  <a:pt x="38800" y="24730"/>
                </a:lnTo>
                <a:lnTo>
                  <a:pt x="38890" y="24720"/>
                </a:lnTo>
                <a:lnTo>
                  <a:pt x="38940" y="24690"/>
                </a:lnTo>
                <a:lnTo>
                  <a:pt x="38970" y="24670"/>
                </a:lnTo>
                <a:lnTo>
                  <a:pt x="38990" y="24660"/>
                </a:lnTo>
                <a:lnTo>
                  <a:pt x="39000" y="24650"/>
                </a:lnTo>
                <a:lnTo>
                  <a:pt x="39030" y="24610"/>
                </a:lnTo>
                <a:lnTo>
                  <a:pt x="39080" y="24530"/>
                </a:lnTo>
                <a:lnTo>
                  <a:pt x="39140" y="24480"/>
                </a:lnTo>
                <a:lnTo>
                  <a:pt x="39180" y="24430"/>
                </a:lnTo>
                <a:lnTo>
                  <a:pt x="39230" y="24370"/>
                </a:lnTo>
                <a:lnTo>
                  <a:pt x="39250" y="24320"/>
                </a:lnTo>
                <a:lnTo>
                  <a:pt x="39270" y="24270"/>
                </a:lnTo>
                <a:lnTo>
                  <a:pt x="39280" y="24210"/>
                </a:lnTo>
                <a:lnTo>
                  <a:pt x="39290" y="23910"/>
                </a:lnTo>
                <a:lnTo>
                  <a:pt x="39290" y="23870"/>
                </a:lnTo>
                <a:lnTo>
                  <a:pt x="39280" y="23820"/>
                </a:lnTo>
                <a:lnTo>
                  <a:pt x="39240" y="23740"/>
                </a:lnTo>
                <a:lnTo>
                  <a:pt x="39210" y="23710"/>
                </a:lnTo>
                <a:lnTo>
                  <a:pt x="39120" y="23640"/>
                </a:lnTo>
                <a:lnTo>
                  <a:pt x="39080" y="23600"/>
                </a:lnTo>
                <a:lnTo>
                  <a:pt x="39080" y="23590"/>
                </a:lnTo>
                <a:lnTo>
                  <a:pt x="39070" y="23570"/>
                </a:lnTo>
                <a:lnTo>
                  <a:pt x="39060" y="23540"/>
                </a:lnTo>
                <a:lnTo>
                  <a:pt x="39050" y="23480"/>
                </a:lnTo>
                <a:lnTo>
                  <a:pt x="39050" y="23430"/>
                </a:lnTo>
                <a:lnTo>
                  <a:pt x="39070" y="23400"/>
                </a:lnTo>
                <a:lnTo>
                  <a:pt x="39080" y="23380"/>
                </a:lnTo>
                <a:lnTo>
                  <a:pt x="39110" y="23360"/>
                </a:lnTo>
                <a:lnTo>
                  <a:pt x="39130" y="23350"/>
                </a:lnTo>
                <a:lnTo>
                  <a:pt x="39190" y="23340"/>
                </a:lnTo>
                <a:lnTo>
                  <a:pt x="39220" y="23340"/>
                </a:lnTo>
                <a:lnTo>
                  <a:pt x="39300" y="23330"/>
                </a:lnTo>
                <a:lnTo>
                  <a:pt x="39390" y="23330"/>
                </a:lnTo>
                <a:lnTo>
                  <a:pt x="39400" y="23330"/>
                </a:lnTo>
                <a:lnTo>
                  <a:pt x="39440" y="23320"/>
                </a:lnTo>
                <a:lnTo>
                  <a:pt x="39560" y="23260"/>
                </a:lnTo>
                <a:lnTo>
                  <a:pt x="39570" y="23250"/>
                </a:lnTo>
                <a:lnTo>
                  <a:pt x="39720" y="23220"/>
                </a:lnTo>
                <a:lnTo>
                  <a:pt x="39780" y="23200"/>
                </a:lnTo>
                <a:lnTo>
                  <a:pt x="39810" y="23190"/>
                </a:lnTo>
                <a:lnTo>
                  <a:pt x="39860" y="23170"/>
                </a:lnTo>
                <a:lnTo>
                  <a:pt x="39900" y="23140"/>
                </a:lnTo>
                <a:lnTo>
                  <a:pt x="39920" y="23110"/>
                </a:lnTo>
                <a:lnTo>
                  <a:pt x="39930" y="23100"/>
                </a:lnTo>
                <a:lnTo>
                  <a:pt x="39950" y="23040"/>
                </a:lnTo>
                <a:lnTo>
                  <a:pt x="39950" y="22980"/>
                </a:lnTo>
                <a:lnTo>
                  <a:pt x="39950" y="22920"/>
                </a:lnTo>
                <a:lnTo>
                  <a:pt x="39940" y="22890"/>
                </a:lnTo>
                <a:lnTo>
                  <a:pt x="39920" y="22850"/>
                </a:lnTo>
                <a:lnTo>
                  <a:pt x="39910" y="22830"/>
                </a:lnTo>
                <a:lnTo>
                  <a:pt x="39840" y="22710"/>
                </a:lnTo>
                <a:lnTo>
                  <a:pt x="39820" y="22680"/>
                </a:lnTo>
                <a:lnTo>
                  <a:pt x="39690" y="22570"/>
                </a:lnTo>
                <a:lnTo>
                  <a:pt x="39650" y="22550"/>
                </a:lnTo>
                <a:lnTo>
                  <a:pt x="39570" y="22520"/>
                </a:lnTo>
                <a:lnTo>
                  <a:pt x="39530" y="22510"/>
                </a:lnTo>
                <a:lnTo>
                  <a:pt x="39460" y="22460"/>
                </a:lnTo>
                <a:lnTo>
                  <a:pt x="39350" y="22410"/>
                </a:lnTo>
                <a:lnTo>
                  <a:pt x="39320" y="22380"/>
                </a:lnTo>
                <a:lnTo>
                  <a:pt x="39310" y="22380"/>
                </a:lnTo>
                <a:lnTo>
                  <a:pt x="39290" y="22330"/>
                </a:lnTo>
                <a:lnTo>
                  <a:pt x="39280" y="22270"/>
                </a:lnTo>
                <a:lnTo>
                  <a:pt x="39260" y="22170"/>
                </a:lnTo>
                <a:lnTo>
                  <a:pt x="39230" y="22130"/>
                </a:lnTo>
                <a:lnTo>
                  <a:pt x="39230" y="22120"/>
                </a:lnTo>
                <a:lnTo>
                  <a:pt x="39210" y="22110"/>
                </a:lnTo>
                <a:lnTo>
                  <a:pt x="39160" y="22090"/>
                </a:lnTo>
                <a:lnTo>
                  <a:pt x="39100" y="22080"/>
                </a:lnTo>
                <a:lnTo>
                  <a:pt x="38950" y="22070"/>
                </a:lnTo>
                <a:lnTo>
                  <a:pt x="38890" y="22070"/>
                </a:lnTo>
                <a:lnTo>
                  <a:pt x="38800" y="22050"/>
                </a:lnTo>
                <a:lnTo>
                  <a:pt x="38650" y="22010"/>
                </a:lnTo>
                <a:lnTo>
                  <a:pt x="38630" y="22000"/>
                </a:lnTo>
                <a:lnTo>
                  <a:pt x="38600" y="21990"/>
                </a:lnTo>
                <a:lnTo>
                  <a:pt x="38590" y="21990"/>
                </a:lnTo>
                <a:lnTo>
                  <a:pt x="38530" y="21960"/>
                </a:lnTo>
                <a:lnTo>
                  <a:pt x="38490" y="21940"/>
                </a:lnTo>
                <a:lnTo>
                  <a:pt x="38440" y="21900"/>
                </a:lnTo>
                <a:lnTo>
                  <a:pt x="38400" y="21850"/>
                </a:lnTo>
                <a:lnTo>
                  <a:pt x="38380" y="21800"/>
                </a:lnTo>
                <a:lnTo>
                  <a:pt x="38340" y="21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